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8097" r:id="rId4"/>
    <p:sldMasterId id="2147488355" r:id="rId5"/>
    <p:sldMasterId id="2147488393" r:id="rId6"/>
    <p:sldMasterId id="2147488660" r:id="rId7"/>
    <p:sldMasterId id="2147488673" r:id="rId8"/>
    <p:sldMasterId id="2147489686" r:id="rId9"/>
    <p:sldMasterId id="2147491307" r:id="rId10"/>
  </p:sldMasterIdLst>
  <p:notesMasterIdLst>
    <p:notesMasterId r:id="rId38"/>
  </p:notesMasterIdLst>
  <p:handoutMasterIdLst>
    <p:handoutMasterId r:id="rId39"/>
  </p:handoutMasterIdLst>
  <p:sldIdLst>
    <p:sldId id="532" r:id="rId11"/>
    <p:sldId id="526" r:id="rId12"/>
    <p:sldId id="787" r:id="rId13"/>
    <p:sldId id="567" r:id="rId14"/>
    <p:sldId id="527" r:id="rId15"/>
    <p:sldId id="759" r:id="rId16"/>
    <p:sldId id="790" r:id="rId17"/>
    <p:sldId id="736" r:id="rId18"/>
    <p:sldId id="422" r:id="rId19"/>
    <p:sldId id="786" r:id="rId20"/>
    <p:sldId id="553" r:id="rId21"/>
    <p:sldId id="556" r:id="rId22"/>
    <p:sldId id="528" r:id="rId23"/>
    <p:sldId id="798" r:id="rId24"/>
    <p:sldId id="799" r:id="rId25"/>
    <p:sldId id="791" r:id="rId26"/>
    <p:sldId id="792" r:id="rId27"/>
    <p:sldId id="542" r:id="rId28"/>
    <p:sldId id="797" r:id="rId29"/>
    <p:sldId id="538" r:id="rId30"/>
    <p:sldId id="793" r:id="rId31"/>
    <p:sldId id="546" r:id="rId32"/>
    <p:sldId id="545" r:id="rId33"/>
    <p:sldId id="543" r:id="rId34"/>
    <p:sldId id="796" r:id="rId35"/>
    <p:sldId id="794" r:id="rId36"/>
    <p:sldId id="795" r:id="rId37"/>
  </p:sldIdLst>
  <p:sldSz cx="9144000" cy="6858000" type="screen4x3"/>
  <p:notesSz cx="6864350" cy="9996488"/>
  <p:embeddedFontLst>
    <p:embeddedFont>
      <p:font typeface="ＭＳ Ｐゴシック" panose="020B0600070205080204" pitchFamily="34" charset="-128"/>
      <p:regular r:id="rId40"/>
    </p:embeddedFont>
    <p:embeddedFont>
      <p:font typeface="Franklin Gothic Book" panose="020B0503020102020204" pitchFamily="34" charset="0"/>
      <p:regular r:id="rId41"/>
      <p:italic r:id="rId42"/>
    </p:embeddedFont>
    <p:embeddedFont>
      <p:font typeface="Wingdings 2" panose="05020102010507070707" pitchFamily="18" charset="2"/>
      <p:regular r:id="rId43"/>
    </p:embeddedFont>
  </p:embeddedFontLst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9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67" autoAdjust="0"/>
    <p:restoredTop sz="94632" autoAdjust="0"/>
  </p:normalViewPr>
  <p:slideViewPr>
    <p:cSldViewPr>
      <p:cViewPr varScale="1">
        <p:scale>
          <a:sx n="75" d="100"/>
          <a:sy n="75" d="100"/>
        </p:scale>
        <p:origin x="118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>
      <p:cViewPr>
        <p:scale>
          <a:sx n="75" d="100"/>
          <a:sy n="75" d="100"/>
        </p:scale>
        <p:origin x="-2942" y="-58"/>
      </p:cViewPr>
      <p:guideLst>
        <p:guide orient="horz" pos="3149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font" Target="fonts/font4.fntdata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044BF5B9-3E6B-D3DD-7E5E-E66DF787136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4975" cy="500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110" tIns="47055" rIns="94110" bIns="4705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37496127-B820-B917-D26C-B085A9ECE46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8" y="0"/>
            <a:ext cx="2974975" cy="500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110" tIns="47055" rIns="94110" bIns="4705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20A11749-C540-84FF-E107-9B3F9356DA3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94838"/>
            <a:ext cx="2974975" cy="500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110" tIns="47055" rIns="94110" bIns="4705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A8C195AE-4965-FB74-E5B4-272CC2458FA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8" y="9494838"/>
            <a:ext cx="2974975" cy="500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110" tIns="47055" rIns="94110" bIns="4705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728A51E-4036-EC4F-A238-59978A87003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A8B3D1D-2CBF-D3A2-F9E9-9EB186747CB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4975" cy="500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110" tIns="47055" rIns="94110" bIns="4705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B569709-8A7F-26D1-531F-A99B6CE1E52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7788" y="0"/>
            <a:ext cx="2974975" cy="500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110" tIns="47055" rIns="94110" bIns="4705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04804" name="Rectangle 4">
            <a:extLst>
              <a:ext uri="{FF2B5EF4-FFF2-40B4-BE49-F238E27FC236}">
                <a16:creationId xmlns:a16="http://schemas.microsoft.com/office/drawing/2014/main" id="{045CD151-EFF6-ABA3-D98F-DB5FD549CA5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3450" y="749300"/>
            <a:ext cx="4999038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2DF61BA2-105D-5E00-D771-457E40E3497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7388" y="4748213"/>
            <a:ext cx="5491162" cy="44989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110" tIns="47055" rIns="94110" bIns="470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EC0864D8-CB6E-1C2E-27B2-64045649C44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94838"/>
            <a:ext cx="2974975" cy="500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110" tIns="47055" rIns="94110" bIns="4705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F32709FF-D89A-9266-D4FE-774042A6A6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7788" y="9494838"/>
            <a:ext cx="2974975" cy="500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110" tIns="47055" rIns="94110" bIns="4705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B90A342-1DD3-4941-A407-3DEB368F7F3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>
            <a:extLst>
              <a:ext uri="{FF2B5EF4-FFF2-40B4-BE49-F238E27FC236}">
                <a16:creationId xmlns:a16="http://schemas.microsoft.com/office/drawing/2014/main" id="{0975D751-7C97-A2A8-4902-83B4F86D41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2B8B69-0C92-524E-8EFD-ADEAD53860B6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32450" name="Rectangle 2">
            <a:extLst>
              <a:ext uri="{FF2B5EF4-FFF2-40B4-BE49-F238E27FC236}">
                <a16:creationId xmlns:a16="http://schemas.microsoft.com/office/drawing/2014/main" id="{FF3E6733-F989-9A7C-8F6F-B134A7006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4">
            <a:extLst>
              <a:ext uri="{FF2B5EF4-FFF2-40B4-BE49-F238E27FC236}">
                <a16:creationId xmlns:a16="http://schemas.microsoft.com/office/drawing/2014/main" id="{B317EAD5-318C-ED3E-B676-26552E3A6D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7388" y="4749800"/>
            <a:ext cx="5491162" cy="4498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>
            <a:extLst>
              <a:ext uri="{FF2B5EF4-FFF2-40B4-BE49-F238E27FC236}">
                <a16:creationId xmlns:a16="http://schemas.microsoft.com/office/drawing/2014/main" id="{9FB232D7-FEAC-1D36-8A47-47CD921540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68CB21-C59E-B841-9941-5F7B5B3802D7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59F0FCAF-9C54-D932-A549-C1D7AB1FE3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4">
            <a:extLst>
              <a:ext uri="{FF2B5EF4-FFF2-40B4-BE49-F238E27FC236}">
                <a16:creationId xmlns:a16="http://schemas.microsoft.com/office/drawing/2014/main" id="{F935FD0F-38D5-934A-EC00-AA0E60E6F4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64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50378-272C-56BC-43E2-04CE0701C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>
            <a:extLst>
              <a:ext uri="{FF2B5EF4-FFF2-40B4-BE49-F238E27FC236}">
                <a16:creationId xmlns:a16="http://schemas.microsoft.com/office/drawing/2014/main" id="{F550033C-D45B-B7C7-2167-E74E76CC61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68CB21-C59E-B841-9941-5F7B5B3802D7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B48E360B-8895-4A16-8A6D-3612283248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4">
            <a:extLst>
              <a:ext uri="{FF2B5EF4-FFF2-40B4-BE49-F238E27FC236}">
                <a16:creationId xmlns:a16="http://schemas.microsoft.com/office/drawing/2014/main" id="{EC34477A-FBA5-4633-BA14-27AA5813B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51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D111A-0969-E620-05D2-95D40A4B4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>
            <a:extLst>
              <a:ext uri="{FF2B5EF4-FFF2-40B4-BE49-F238E27FC236}">
                <a16:creationId xmlns:a16="http://schemas.microsoft.com/office/drawing/2014/main" id="{7D0EAF56-C8F8-DE98-0321-AB27D7E315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68CB21-C59E-B841-9941-5F7B5B3802D7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42772D2B-1C0D-FADA-6447-A6DD028C67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4">
            <a:extLst>
              <a:ext uri="{FF2B5EF4-FFF2-40B4-BE49-F238E27FC236}">
                <a16:creationId xmlns:a16="http://schemas.microsoft.com/office/drawing/2014/main" id="{05A73A99-61FA-0C69-6D9E-BC845138DF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902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>
            <a:extLst>
              <a:ext uri="{FF2B5EF4-FFF2-40B4-BE49-F238E27FC236}">
                <a16:creationId xmlns:a16="http://schemas.microsoft.com/office/drawing/2014/main" id="{09782D14-CA1D-56F1-6CDF-06687CC80A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52F4C4-D622-8A47-A6B3-EDDAD8DDD9EE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4AD1B2A1-E866-E72E-AB6C-53CF62056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4">
            <a:extLst>
              <a:ext uri="{FF2B5EF4-FFF2-40B4-BE49-F238E27FC236}">
                <a16:creationId xmlns:a16="http://schemas.microsoft.com/office/drawing/2014/main" id="{620F65EA-BF47-995B-12BF-97B135FDD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7388" y="4749800"/>
            <a:ext cx="5491162" cy="4498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EA359-FE09-55E3-059E-3F77D2EE6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>
            <a:extLst>
              <a:ext uri="{FF2B5EF4-FFF2-40B4-BE49-F238E27FC236}">
                <a16:creationId xmlns:a16="http://schemas.microsoft.com/office/drawing/2014/main" id="{88412008-270E-3524-FA57-DD7C8AF11E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52F4C4-D622-8A47-A6B3-EDDAD8DDD9EE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A080B070-9306-8056-D683-83C98521C2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4">
            <a:extLst>
              <a:ext uri="{FF2B5EF4-FFF2-40B4-BE49-F238E27FC236}">
                <a16:creationId xmlns:a16="http://schemas.microsoft.com/office/drawing/2014/main" id="{D1C1E530-8E65-DD70-99D4-EFA635DA7B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7388" y="4749800"/>
            <a:ext cx="5491162" cy="4498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869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>
            <a:extLst>
              <a:ext uri="{FF2B5EF4-FFF2-40B4-BE49-F238E27FC236}">
                <a16:creationId xmlns:a16="http://schemas.microsoft.com/office/drawing/2014/main" id="{946288F0-C39A-B282-FEE1-CB18CD0D7A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AEF075-14AB-834D-AD18-8AD3B3196E1E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54978" name="Rectangle 2">
            <a:extLst>
              <a:ext uri="{FF2B5EF4-FFF2-40B4-BE49-F238E27FC236}">
                <a16:creationId xmlns:a16="http://schemas.microsoft.com/office/drawing/2014/main" id="{EBDF2A7F-D471-72FF-8847-6AAD663061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4">
            <a:extLst>
              <a:ext uri="{FF2B5EF4-FFF2-40B4-BE49-F238E27FC236}">
                <a16:creationId xmlns:a16="http://schemas.microsoft.com/office/drawing/2014/main" id="{D4F5FABC-ABE0-10DB-0D77-19FA811139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A8F01-069A-1492-9D16-638D6517F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>
            <a:extLst>
              <a:ext uri="{FF2B5EF4-FFF2-40B4-BE49-F238E27FC236}">
                <a16:creationId xmlns:a16="http://schemas.microsoft.com/office/drawing/2014/main" id="{5B4A4EE2-E0F9-4A23-67F1-7D5672B646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AEF075-14AB-834D-AD18-8AD3B3196E1E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54978" name="Rectangle 2">
            <a:extLst>
              <a:ext uri="{FF2B5EF4-FFF2-40B4-BE49-F238E27FC236}">
                <a16:creationId xmlns:a16="http://schemas.microsoft.com/office/drawing/2014/main" id="{95F33FA5-09A5-AD85-D624-144812610F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4">
            <a:extLst>
              <a:ext uri="{FF2B5EF4-FFF2-40B4-BE49-F238E27FC236}">
                <a16:creationId xmlns:a16="http://schemas.microsoft.com/office/drawing/2014/main" id="{CF71BB19-D94A-EF92-F520-724C8DE0C0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075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7">
            <a:extLst>
              <a:ext uri="{FF2B5EF4-FFF2-40B4-BE49-F238E27FC236}">
                <a16:creationId xmlns:a16="http://schemas.microsoft.com/office/drawing/2014/main" id="{DB47BFFC-7F2C-8F85-9A8E-552267D867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B20185-9DBA-AC43-9F20-B9394DB4396C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65218" name="Rectangle 2">
            <a:extLst>
              <a:ext uri="{FF2B5EF4-FFF2-40B4-BE49-F238E27FC236}">
                <a16:creationId xmlns:a16="http://schemas.microsoft.com/office/drawing/2014/main" id="{50541C6D-595A-CBFF-6799-F31D7027CB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4">
            <a:extLst>
              <a:ext uri="{FF2B5EF4-FFF2-40B4-BE49-F238E27FC236}">
                <a16:creationId xmlns:a16="http://schemas.microsoft.com/office/drawing/2014/main" id="{67ECFCDE-0C88-046B-48FE-512AFD51E3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>
            <a:extLst>
              <a:ext uri="{FF2B5EF4-FFF2-40B4-BE49-F238E27FC236}">
                <a16:creationId xmlns:a16="http://schemas.microsoft.com/office/drawing/2014/main" id="{4FADEE8A-BA70-359B-92FD-6AE1BA062D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E6D626-EBF3-9740-94F9-E9C591ECE917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61122" name="Rectangle 2">
            <a:extLst>
              <a:ext uri="{FF2B5EF4-FFF2-40B4-BE49-F238E27FC236}">
                <a16:creationId xmlns:a16="http://schemas.microsoft.com/office/drawing/2014/main" id="{8DE4C64A-2BF6-D296-64CA-8D309CC85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4">
            <a:extLst>
              <a:ext uri="{FF2B5EF4-FFF2-40B4-BE49-F238E27FC236}">
                <a16:creationId xmlns:a16="http://schemas.microsoft.com/office/drawing/2014/main" id="{D588974F-F18A-F459-1B15-32E689CDF3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7">
            <a:extLst>
              <a:ext uri="{FF2B5EF4-FFF2-40B4-BE49-F238E27FC236}">
                <a16:creationId xmlns:a16="http://schemas.microsoft.com/office/drawing/2014/main" id="{54431771-587C-AB87-FAED-F692E4B21B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278FAD-5FD1-4845-ACEA-535C55E907A3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7A8397AF-3957-3A68-B134-51DEAA90BF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4">
            <a:extLst>
              <a:ext uri="{FF2B5EF4-FFF2-40B4-BE49-F238E27FC236}">
                <a16:creationId xmlns:a16="http://schemas.microsoft.com/office/drawing/2014/main" id="{D8BA9DCD-D769-1630-9B29-4C84DF2DF2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>
            <a:extLst>
              <a:ext uri="{FF2B5EF4-FFF2-40B4-BE49-F238E27FC236}">
                <a16:creationId xmlns:a16="http://schemas.microsoft.com/office/drawing/2014/main" id="{5128E99E-B374-C1EB-ADA6-AB9CFFBC71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5E26F2-78CC-8C4B-9BC9-B6DEAC1B55DB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2DD53A81-2FC0-0A9E-0D54-8E6408F785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4">
            <a:extLst>
              <a:ext uri="{FF2B5EF4-FFF2-40B4-BE49-F238E27FC236}">
                <a16:creationId xmlns:a16="http://schemas.microsoft.com/office/drawing/2014/main" id="{3BCA972F-1501-D6FD-AD05-8CCB91886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F3410-73EE-982D-F309-415C28608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7">
            <a:extLst>
              <a:ext uri="{FF2B5EF4-FFF2-40B4-BE49-F238E27FC236}">
                <a16:creationId xmlns:a16="http://schemas.microsoft.com/office/drawing/2014/main" id="{FE6C1ED0-1EEA-BC6E-8D2D-3EF2EEB56C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278FAD-5FD1-4845-ACEA-535C55E907A3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381E9D5A-2335-75B5-969F-FB4B55B6EC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4">
            <a:extLst>
              <a:ext uri="{FF2B5EF4-FFF2-40B4-BE49-F238E27FC236}">
                <a16:creationId xmlns:a16="http://schemas.microsoft.com/office/drawing/2014/main" id="{49E781F1-3592-831C-6E7D-462D97EB0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478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719F8-9ECA-BF65-16CE-897DFAEEA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7">
            <a:extLst>
              <a:ext uri="{FF2B5EF4-FFF2-40B4-BE49-F238E27FC236}">
                <a16:creationId xmlns:a16="http://schemas.microsoft.com/office/drawing/2014/main" id="{165CE213-38C5-9CA6-8F1A-2E853AD41A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278FAD-5FD1-4845-ACEA-535C55E907A3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F77ADDD0-687F-019E-4C07-2ED68E7DE3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4">
            <a:extLst>
              <a:ext uri="{FF2B5EF4-FFF2-40B4-BE49-F238E27FC236}">
                <a16:creationId xmlns:a16="http://schemas.microsoft.com/office/drawing/2014/main" id="{74BB98AB-1EE6-9BEF-2753-7A3514E65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204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2F3FC-DCD5-7FAA-3253-21F451676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>
            <a:extLst>
              <a:ext uri="{FF2B5EF4-FFF2-40B4-BE49-F238E27FC236}">
                <a16:creationId xmlns:a16="http://schemas.microsoft.com/office/drawing/2014/main" id="{D1EA98D7-8018-AFC5-948F-063E80291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5E26F2-78CC-8C4B-9BC9-B6DEAC1B55DB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9874A259-D187-13FE-AD98-1B8B630DA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4">
            <a:extLst>
              <a:ext uri="{FF2B5EF4-FFF2-40B4-BE49-F238E27FC236}">
                <a16:creationId xmlns:a16="http://schemas.microsoft.com/office/drawing/2014/main" id="{B5939228-9425-CEF1-94FE-63897C64D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66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>
            <a:extLst>
              <a:ext uri="{FF2B5EF4-FFF2-40B4-BE49-F238E27FC236}">
                <a16:creationId xmlns:a16="http://schemas.microsoft.com/office/drawing/2014/main" id="{6C916FFE-0BC8-B48F-7C8A-6686DA788C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59B8E8-1A09-C147-8754-C015F2E327D7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25282" name="Rectangle 2">
            <a:extLst>
              <a:ext uri="{FF2B5EF4-FFF2-40B4-BE49-F238E27FC236}">
                <a16:creationId xmlns:a16="http://schemas.microsoft.com/office/drawing/2014/main" id="{6E2F5CC6-8586-0650-B351-DB660B6632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4">
            <a:extLst>
              <a:ext uri="{FF2B5EF4-FFF2-40B4-BE49-F238E27FC236}">
                <a16:creationId xmlns:a16="http://schemas.microsoft.com/office/drawing/2014/main" id="{832B5532-1A9E-5857-B592-319651CA1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7388" y="4749800"/>
            <a:ext cx="5491162" cy="4498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>
            <a:extLst>
              <a:ext uri="{FF2B5EF4-FFF2-40B4-BE49-F238E27FC236}">
                <a16:creationId xmlns:a16="http://schemas.microsoft.com/office/drawing/2014/main" id="{85D54D22-2D34-49CD-31E9-5D20683E27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F1EE1B-B19F-3D42-BF14-319E6D1A9733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18114" name="Rectangle 2">
            <a:extLst>
              <a:ext uri="{FF2B5EF4-FFF2-40B4-BE49-F238E27FC236}">
                <a16:creationId xmlns:a16="http://schemas.microsoft.com/office/drawing/2014/main" id="{9C233E9D-05DB-AA40-9550-FD29964DB7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4">
            <a:extLst>
              <a:ext uri="{FF2B5EF4-FFF2-40B4-BE49-F238E27FC236}">
                <a16:creationId xmlns:a16="http://schemas.microsoft.com/office/drawing/2014/main" id="{3F09C10A-D0C8-56FC-BD7B-E643E36712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>
            <a:extLst>
              <a:ext uri="{FF2B5EF4-FFF2-40B4-BE49-F238E27FC236}">
                <a16:creationId xmlns:a16="http://schemas.microsoft.com/office/drawing/2014/main" id="{A01EFE83-8650-724D-ACCC-F6C9E6C9C3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EB7B56-3136-B44D-8BEF-FBB53B134B22}" type="slidenum">
              <a:rPr lang="nl-NL" altLang="nl-NL">
                <a:solidFill>
                  <a:srgbClr val="000000"/>
                </a:solidFill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8</a:t>
            </a:fld>
            <a:endParaRPr lang="nl-NL" altLang="nl-NL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4105CD24-ABC4-494C-9D9B-F3CD8541FB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2988" y="719138"/>
            <a:ext cx="4795837" cy="3595687"/>
          </a:xfrm>
          <a:ln/>
        </p:spPr>
      </p:sp>
      <p:sp>
        <p:nvSpPr>
          <p:cNvPr id="146436" name="Rectangle 4">
            <a:extLst>
              <a:ext uri="{FF2B5EF4-FFF2-40B4-BE49-F238E27FC236}">
                <a16:creationId xmlns:a16="http://schemas.microsoft.com/office/drawing/2014/main" id="{FA85E153-DE73-654E-8AD6-3FD5732E5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975" y="4556125"/>
            <a:ext cx="5505450" cy="431482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395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>
            <a:extLst>
              <a:ext uri="{FF2B5EF4-FFF2-40B4-BE49-F238E27FC236}">
                <a16:creationId xmlns:a16="http://schemas.microsoft.com/office/drawing/2014/main" id="{D150A668-614D-D5CB-785D-9EEC570599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F24750-4D7C-D94F-BBD7-23CC73A71850}" type="slidenum">
              <a:rPr lang="nl-NL" altLang="nl-NL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195586" name="Rectangle 2">
            <a:extLst>
              <a:ext uri="{FF2B5EF4-FFF2-40B4-BE49-F238E27FC236}">
                <a16:creationId xmlns:a16="http://schemas.microsoft.com/office/drawing/2014/main" id="{6C8709EF-BA25-7BEB-C782-40FD37931C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C31D8D60-C824-D4EE-AA58-EA0A0576C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Rectangle 7">
            <a:extLst>
              <a:ext uri="{FF2B5EF4-FFF2-40B4-BE49-F238E27FC236}">
                <a16:creationId xmlns:a16="http://schemas.microsoft.com/office/drawing/2014/main" id="{D2266E6C-5666-EB46-E587-CB9BF69D18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3C5E2E-EE4B-1E4E-B1A5-F29600177996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82626" name="Rectangle 2">
            <a:extLst>
              <a:ext uri="{FF2B5EF4-FFF2-40B4-BE49-F238E27FC236}">
                <a16:creationId xmlns:a16="http://schemas.microsoft.com/office/drawing/2014/main" id="{1779F9D4-D33F-66F7-AD0F-443B5428B1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4">
            <a:extLst>
              <a:ext uri="{FF2B5EF4-FFF2-40B4-BE49-F238E27FC236}">
                <a16:creationId xmlns:a16="http://schemas.microsoft.com/office/drawing/2014/main" id="{8E6759AF-EBA5-740B-FC86-5CE58F4324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73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7">
            <a:extLst>
              <a:ext uri="{FF2B5EF4-FFF2-40B4-BE49-F238E27FC236}">
                <a16:creationId xmlns:a16="http://schemas.microsoft.com/office/drawing/2014/main" id="{1C66DAC6-11AF-964A-8335-58B415711D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D730E7-13FF-8544-B3EA-17D6CADE39DF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290818" name="Rectangle 2">
            <a:extLst>
              <a:ext uri="{FF2B5EF4-FFF2-40B4-BE49-F238E27FC236}">
                <a16:creationId xmlns:a16="http://schemas.microsoft.com/office/drawing/2014/main" id="{670302BE-F4FA-F627-9E8D-E6577EB3D7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4">
            <a:extLst>
              <a:ext uri="{FF2B5EF4-FFF2-40B4-BE49-F238E27FC236}">
                <a16:creationId xmlns:a16="http://schemas.microsoft.com/office/drawing/2014/main" id="{471A19D0-37C2-2C91-6B39-4B0683222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7388" y="4749800"/>
            <a:ext cx="5491162" cy="4498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357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gradFill rotWithShape="1">
          <a:gsLst>
            <a:gs pos="0">
              <a:srgbClr val="4C004C"/>
            </a:gs>
            <a:gs pos="30000">
              <a:srgbClr val="5E005E"/>
            </a:gs>
            <a:gs pos="100000">
              <a:srgbClr val="9A659A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6">
            <a:extLst>
              <a:ext uri="{FF2B5EF4-FFF2-40B4-BE49-F238E27FC236}">
                <a16:creationId xmlns:a16="http://schemas.microsoft.com/office/drawing/2014/main" id="{CF48FC19-12C0-801A-A5A5-EEC728FB293D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Vrije vorm 7">
            <a:extLst>
              <a:ext uri="{FF2B5EF4-FFF2-40B4-BE49-F238E27FC236}">
                <a16:creationId xmlns:a16="http://schemas.microsoft.com/office/drawing/2014/main" id="{BF7AAF00-5B31-E57E-9B1F-1D56FE401E05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6" name="Tijdelijke aanduiding voor datum 29">
            <a:extLst>
              <a:ext uri="{FF2B5EF4-FFF2-40B4-BE49-F238E27FC236}">
                <a16:creationId xmlns:a16="http://schemas.microsoft.com/office/drawing/2014/main" id="{6E1950C1-7198-F268-C7AA-E8C661FF2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18">
            <a:extLst>
              <a:ext uri="{FF2B5EF4-FFF2-40B4-BE49-F238E27FC236}">
                <a16:creationId xmlns:a16="http://schemas.microsoft.com/office/drawing/2014/main" id="{54119941-FE4A-1C77-CC3B-BB4C9F7A4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26">
            <a:extLst>
              <a:ext uri="{FF2B5EF4-FFF2-40B4-BE49-F238E27FC236}">
                <a16:creationId xmlns:a16="http://schemas.microsoft.com/office/drawing/2014/main" id="{714E520E-1541-09F6-72C0-365E3B35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FAF04-BFBE-5048-A618-BE0196648BF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16930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>
            <a:extLst>
              <a:ext uri="{FF2B5EF4-FFF2-40B4-BE49-F238E27FC236}">
                <a16:creationId xmlns:a16="http://schemas.microsoft.com/office/drawing/2014/main" id="{8CB919CC-0CFA-84AA-82DE-0C4C7887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21">
            <a:extLst>
              <a:ext uri="{FF2B5EF4-FFF2-40B4-BE49-F238E27FC236}">
                <a16:creationId xmlns:a16="http://schemas.microsoft.com/office/drawing/2014/main" id="{0CBD2B4A-EC46-56A9-C313-353EB1E38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3FE5ABA1-05D6-BB1F-6289-3AE0E0CB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89ADB-F911-754B-9F5A-0EF17FB70C4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4171829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>
            <a:extLst>
              <a:ext uri="{FF2B5EF4-FFF2-40B4-BE49-F238E27FC236}">
                <a16:creationId xmlns:a16="http://schemas.microsoft.com/office/drawing/2014/main" id="{7DA29221-219B-B93F-BAC8-E454D601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21">
            <a:extLst>
              <a:ext uri="{FF2B5EF4-FFF2-40B4-BE49-F238E27FC236}">
                <a16:creationId xmlns:a16="http://schemas.microsoft.com/office/drawing/2014/main" id="{31EB7938-5F5C-FDB9-BC07-C13F26F45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C83C3189-6DE9-E725-6408-86A008F7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E59D6-8D0A-2B4A-BD50-1877BD7F255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8772579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57200" y="3938608"/>
            <a:ext cx="4038600" cy="218757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8200" y="3938608"/>
            <a:ext cx="4038600" cy="218757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9">
            <a:extLst>
              <a:ext uri="{FF2B5EF4-FFF2-40B4-BE49-F238E27FC236}">
                <a16:creationId xmlns:a16="http://schemas.microsoft.com/office/drawing/2014/main" id="{C0BDAB36-3CCB-5D1E-E7BD-969DD910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21">
            <a:extLst>
              <a:ext uri="{FF2B5EF4-FFF2-40B4-BE49-F238E27FC236}">
                <a16:creationId xmlns:a16="http://schemas.microsoft.com/office/drawing/2014/main" id="{26C7637A-0D0E-79F7-A983-031BEDFB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17">
            <a:extLst>
              <a:ext uri="{FF2B5EF4-FFF2-40B4-BE49-F238E27FC236}">
                <a16:creationId xmlns:a16="http://schemas.microsoft.com/office/drawing/2014/main" id="{0E875122-30F2-0440-6ABF-4F4918C49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568D1-555C-AF41-AAFE-C11E5A60D4B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8138692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gradFill rotWithShape="1">
          <a:gsLst>
            <a:gs pos="0">
              <a:srgbClr val="4C004C"/>
            </a:gs>
            <a:gs pos="30000">
              <a:srgbClr val="5E005E"/>
            </a:gs>
            <a:gs pos="100000">
              <a:srgbClr val="9A659A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6">
            <a:extLst>
              <a:ext uri="{FF2B5EF4-FFF2-40B4-BE49-F238E27FC236}">
                <a16:creationId xmlns:a16="http://schemas.microsoft.com/office/drawing/2014/main" id="{F29894FE-BFC2-2688-685D-D2A6A4605B9B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Vrije vorm 7">
            <a:extLst>
              <a:ext uri="{FF2B5EF4-FFF2-40B4-BE49-F238E27FC236}">
                <a16:creationId xmlns:a16="http://schemas.microsoft.com/office/drawing/2014/main" id="{9D6679AA-ABE0-ED61-F353-6316E79E6B3F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6" name="Tijdelijke aanduiding voor datum 29">
            <a:extLst>
              <a:ext uri="{FF2B5EF4-FFF2-40B4-BE49-F238E27FC236}">
                <a16:creationId xmlns:a16="http://schemas.microsoft.com/office/drawing/2014/main" id="{2FDCC553-E35A-1217-4FEB-57925C995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18">
            <a:extLst>
              <a:ext uri="{FF2B5EF4-FFF2-40B4-BE49-F238E27FC236}">
                <a16:creationId xmlns:a16="http://schemas.microsoft.com/office/drawing/2014/main" id="{16990B38-BF9C-D05A-275C-74F0BC9A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26">
            <a:extLst>
              <a:ext uri="{FF2B5EF4-FFF2-40B4-BE49-F238E27FC236}">
                <a16:creationId xmlns:a16="http://schemas.microsoft.com/office/drawing/2014/main" id="{22EC00F1-05D6-EA9B-21F7-0E0E4FE5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B00F6-A045-7D4C-8078-A87E3327B4E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52511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>
            <a:extLst>
              <a:ext uri="{FF2B5EF4-FFF2-40B4-BE49-F238E27FC236}">
                <a16:creationId xmlns:a16="http://schemas.microsoft.com/office/drawing/2014/main" id="{4B4FD536-BC51-6218-C512-1EC87A612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21">
            <a:extLst>
              <a:ext uri="{FF2B5EF4-FFF2-40B4-BE49-F238E27FC236}">
                <a16:creationId xmlns:a16="http://schemas.microsoft.com/office/drawing/2014/main" id="{AFB0995B-DC90-E19D-E8D3-919B0A00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E6ECCCC4-551A-08BA-E3AA-6353CBD8F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153EE-8EFC-544C-8369-11E4A7CB664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4200665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gradFill rotWithShape="1">
          <a:gsLst>
            <a:gs pos="0">
              <a:srgbClr val="4C004C"/>
            </a:gs>
            <a:gs pos="30000">
              <a:srgbClr val="5E005E"/>
            </a:gs>
            <a:gs pos="100000">
              <a:srgbClr val="9A659A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6">
            <a:extLst>
              <a:ext uri="{FF2B5EF4-FFF2-40B4-BE49-F238E27FC236}">
                <a16:creationId xmlns:a16="http://schemas.microsoft.com/office/drawing/2014/main" id="{B3CD338D-7A01-355C-41CD-2B6BEBD1754B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Vrije vorm 8">
            <a:extLst>
              <a:ext uri="{FF2B5EF4-FFF2-40B4-BE49-F238E27FC236}">
                <a16:creationId xmlns:a16="http://schemas.microsoft.com/office/drawing/2014/main" id="{0084CDF0-B8FB-F552-F9D7-C95F34E7E48A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8385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69959C32-B32A-2274-8DBA-AE10248EB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81628685-EDF3-B069-1831-67C61C783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3EDF924A-1815-B8FA-FB73-00942664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22A49-0822-3748-A812-005320795F7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38010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26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9">
            <a:extLst>
              <a:ext uri="{FF2B5EF4-FFF2-40B4-BE49-F238E27FC236}">
                <a16:creationId xmlns:a16="http://schemas.microsoft.com/office/drawing/2014/main" id="{824F6108-C07D-4549-D12F-C8F95CD4D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21">
            <a:extLst>
              <a:ext uri="{FF2B5EF4-FFF2-40B4-BE49-F238E27FC236}">
                <a16:creationId xmlns:a16="http://schemas.microsoft.com/office/drawing/2014/main" id="{4FD6EC82-7465-C811-B842-4214905F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>
            <a:extLst>
              <a:ext uri="{FF2B5EF4-FFF2-40B4-BE49-F238E27FC236}">
                <a16:creationId xmlns:a16="http://schemas.microsoft.com/office/drawing/2014/main" id="{F8CCA5A9-6068-CB6E-B66B-39EE16D44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A05AA-2A02-7149-9F79-BD6E53B0E05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7213925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3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9790DB4-CCEE-B2FF-24F7-EE022D10C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1850721-3EFE-0D09-A63A-CB2ADA8A9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5BD510D-853A-E221-1124-A49ECEC8D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585E6-52CF-AC4C-8018-F1FCA895FB4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8359004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9">
            <a:extLst>
              <a:ext uri="{FF2B5EF4-FFF2-40B4-BE49-F238E27FC236}">
                <a16:creationId xmlns:a16="http://schemas.microsoft.com/office/drawing/2014/main" id="{46256376-DCA3-288A-C827-ACC8ADC4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21">
            <a:extLst>
              <a:ext uri="{FF2B5EF4-FFF2-40B4-BE49-F238E27FC236}">
                <a16:creationId xmlns:a16="http://schemas.microsoft.com/office/drawing/2014/main" id="{E3F862D4-7471-2FBD-CCCB-A1A4F74F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17">
            <a:extLst>
              <a:ext uri="{FF2B5EF4-FFF2-40B4-BE49-F238E27FC236}">
                <a16:creationId xmlns:a16="http://schemas.microsoft.com/office/drawing/2014/main" id="{A5EDDDF4-0C88-2E97-2B96-E44FB9E7D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C3E2D-3E1F-AE41-8067-C20165AA1F2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6110249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9">
            <a:extLst>
              <a:ext uri="{FF2B5EF4-FFF2-40B4-BE49-F238E27FC236}">
                <a16:creationId xmlns:a16="http://schemas.microsoft.com/office/drawing/2014/main" id="{D612B59E-0F0C-B354-EF9D-4C204837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21">
            <a:extLst>
              <a:ext uri="{FF2B5EF4-FFF2-40B4-BE49-F238E27FC236}">
                <a16:creationId xmlns:a16="http://schemas.microsoft.com/office/drawing/2014/main" id="{D7BFEC4A-BDC2-9338-FD17-A7110CB9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17">
            <a:extLst>
              <a:ext uri="{FF2B5EF4-FFF2-40B4-BE49-F238E27FC236}">
                <a16:creationId xmlns:a16="http://schemas.microsoft.com/office/drawing/2014/main" id="{F0A3D507-4910-D20B-27CF-7E0405257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98316-CA99-E643-B519-B18DE108A66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8256549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>
            <a:extLst>
              <a:ext uri="{FF2B5EF4-FFF2-40B4-BE49-F238E27FC236}">
                <a16:creationId xmlns:a16="http://schemas.microsoft.com/office/drawing/2014/main" id="{7B02251B-783C-7728-AE60-53E58E45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21">
            <a:extLst>
              <a:ext uri="{FF2B5EF4-FFF2-40B4-BE49-F238E27FC236}">
                <a16:creationId xmlns:a16="http://schemas.microsoft.com/office/drawing/2014/main" id="{50194FC7-4BFD-E261-1C34-B45DF5F3C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D5C7765A-F25F-5F8C-79C9-6C34AB73A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2DE5D-4796-CE41-A2A6-C7E18822BE9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08689228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AFDCC5F-0BF8-2B72-7ECF-E0C0F9F42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644FC61-D508-9E3E-6159-109E1D1E9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ECF59D7-4C09-5DED-5BE6-D6979892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26E66-4949-5449-A038-9A551EDE8A0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2821301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556735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9561422-0E03-CA93-6364-00A08F98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FF6CD5-AB22-CDEC-09B1-92E38C89E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B58C67B-F180-1DD2-137B-F4AF3896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0387F-8C46-AC4C-8453-DECC5BD034E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7382053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>
            <a:extLst>
              <a:ext uri="{FF2B5EF4-FFF2-40B4-BE49-F238E27FC236}">
                <a16:creationId xmlns:a16="http://schemas.microsoft.com/office/drawing/2014/main" id="{2D56ABC4-7FA9-122D-4D4A-C549C293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21">
            <a:extLst>
              <a:ext uri="{FF2B5EF4-FFF2-40B4-BE49-F238E27FC236}">
                <a16:creationId xmlns:a16="http://schemas.microsoft.com/office/drawing/2014/main" id="{51563D56-77C3-F9BC-C567-FF5B30A6C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F3E04336-1EA0-F44B-A2EA-6D0474062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355E6-07C6-DB4F-A880-91F48FEAF2E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229902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>
            <a:extLst>
              <a:ext uri="{FF2B5EF4-FFF2-40B4-BE49-F238E27FC236}">
                <a16:creationId xmlns:a16="http://schemas.microsoft.com/office/drawing/2014/main" id="{F7D63EC4-373E-BA86-F2E1-774B4ED7F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21">
            <a:extLst>
              <a:ext uri="{FF2B5EF4-FFF2-40B4-BE49-F238E27FC236}">
                <a16:creationId xmlns:a16="http://schemas.microsoft.com/office/drawing/2014/main" id="{DBF9803C-7960-19A3-6F2F-D50DC57D5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6D26CC4E-C2EA-5CE4-C6CD-3668A4945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15574-7AA5-D949-A4F1-8621EA919B9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0733625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gradFill rotWithShape="1">
          <a:gsLst>
            <a:gs pos="0">
              <a:srgbClr val="4C004C"/>
            </a:gs>
            <a:gs pos="30000">
              <a:srgbClr val="5E005E"/>
            </a:gs>
            <a:gs pos="100000">
              <a:srgbClr val="9A659A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3">
            <a:extLst>
              <a:ext uri="{FF2B5EF4-FFF2-40B4-BE49-F238E27FC236}">
                <a16:creationId xmlns:a16="http://schemas.microsoft.com/office/drawing/2014/main" id="{44F0735A-6A9B-DA8A-9F7B-29604EAE3F09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5" name="Vrije vorm 4">
            <a:extLst>
              <a:ext uri="{FF2B5EF4-FFF2-40B4-BE49-F238E27FC236}">
                <a16:creationId xmlns:a16="http://schemas.microsoft.com/office/drawing/2014/main" id="{43CAB7A8-7DCB-EEA0-DEB7-AFF2F8809758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6" name="Tijdelijke aanduiding voor datum 29">
            <a:extLst>
              <a:ext uri="{FF2B5EF4-FFF2-40B4-BE49-F238E27FC236}">
                <a16:creationId xmlns:a16="http://schemas.microsoft.com/office/drawing/2014/main" id="{E46763D9-2A26-74DF-86FE-62CBC5D5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820B25-63E9-0F4F-BA9E-4E2935D9082B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7" name="Tijdelijke aanduiding voor voettekst 18">
            <a:extLst>
              <a:ext uri="{FF2B5EF4-FFF2-40B4-BE49-F238E27FC236}">
                <a16:creationId xmlns:a16="http://schemas.microsoft.com/office/drawing/2014/main" id="{F2CABAC5-85ED-473F-F55E-B7837EFB4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26">
            <a:extLst>
              <a:ext uri="{FF2B5EF4-FFF2-40B4-BE49-F238E27FC236}">
                <a16:creationId xmlns:a16="http://schemas.microsoft.com/office/drawing/2014/main" id="{894A0875-1972-CE02-BB21-3178AA7C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A205D-A73A-B844-A029-565B3D8C306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14433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778127-C226-D8C1-DBB3-5F62588D3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FCF017-95FF-C745-8154-4A24B334D2DB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A647DD-A3E2-3CC2-0F59-55D420263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850B14-1F7E-1E92-0946-D002F2B5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9BDB8-3D7A-D54B-A44D-B60651440FC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9954252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gradFill rotWithShape="1">
          <a:gsLst>
            <a:gs pos="0">
              <a:srgbClr val="4C004C"/>
            </a:gs>
            <a:gs pos="30000">
              <a:srgbClr val="5E005E"/>
            </a:gs>
            <a:gs pos="100000">
              <a:srgbClr val="9A659A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3">
            <a:extLst>
              <a:ext uri="{FF2B5EF4-FFF2-40B4-BE49-F238E27FC236}">
                <a16:creationId xmlns:a16="http://schemas.microsoft.com/office/drawing/2014/main" id="{28321A3B-4336-4495-7023-1216076E71FB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5" name="Vrije vorm 4">
            <a:extLst>
              <a:ext uri="{FF2B5EF4-FFF2-40B4-BE49-F238E27FC236}">
                <a16:creationId xmlns:a16="http://schemas.microsoft.com/office/drawing/2014/main" id="{6124E893-C69D-5454-54AB-B44772D011FE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8385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A8C07162-DF51-1D91-4039-7693BA33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7894A1-44B7-494E-B39B-91D6153F3055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9BC9CD74-F370-F7FC-3F4B-53AD157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62646E08-272C-1CA7-4B3B-923710CF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6EDA9-B819-464B-99B4-99DD948A540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90340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26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0421F9-6836-6A48-4BC4-C5E7F162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ACE053-52DA-9746-A9A4-EDFF247803AC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441322E-041A-70A3-E851-F2918CAAA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8DF7415-5D12-6EAE-3BD4-632889616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A8BFB-ED79-AD41-8DBB-4DCAD77106C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4275200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3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D6A1E0F-A60D-0436-1F31-DE04D8D61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936B72-D56E-3944-A5F1-59C9F0125549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AB7E2CF-5CDE-000B-91FB-DC9710B5D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2B0587B-B1E7-24CC-A806-A8127C5BA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E568D-D2B6-8348-8528-D407C33F84E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2805685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6">
            <a:extLst>
              <a:ext uri="{FF2B5EF4-FFF2-40B4-BE49-F238E27FC236}">
                <a16:creationId xmlns:a16="http://schemas.microsoft.com/office/drawing/2014/main" id="{D1AB30FE-8B35-752F-2E55-DE1A5F34E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2AFA792-685B-8540-936F-E8508CE91671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4" name="Tijdelijke aanduiding voor dianummer 7">
            <a:extLst>
              <a:ext uri="{FF2B5EF4-FFF2-40B4-BE49-F238E27FC236}">
                <a16:creationId xmlns:a16="http://schemas.microsoft.com/office/drawing/2014/main" id="{F7EC1F76-F0E6-9412-770D-EB7AB182CE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E37CD-7F82-5A4A-9546-501B3522750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5" name="Tijdelijke aanduiding voor voettekst 8">
            <a:extLst>
              <a:ext uri="{FF2B5EF4-FFF2-40B4-BE49-F238E27FC236}">
                <a16:creationId xmlns:a16="http://schemas.microsoft.com/office/drawing/2014/main" id="{0D566C1A-1284-DBB8-66A4-645B900F1F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69730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gradFill rotWithShape="1">
          <a:gsLst>
            <a:gs pos="0">
              <a:srgbClr val="4C004C"/>
            </a:gs>
            <a:gs pos="30000">
              <a:srgbClr val="5E005E"/>
            </a:gs>
            <a:gs pos="100000">
              <a:srgbClr val="9A659A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6">
            <a:extLst>
              <a:ext uri="{FF2B5EF4-FFF2-40B4-BE49-F238E27FC236}">
                <a16:creationId xmlns:a16="http://schemas.microsoft.com/office/drawing/2014/main" id="{2D6D0FFE-FFDC-FA60-F948-71948A2545F9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Vrije vorm 8">
            <a:extLst>
              <a:ext uri="{FF2B5EF4-FFF2-40B4-BE49-F238E27FC236}">
                <a16:creationId xmlns:a16="http://schemas.microsoft.com/office/drawing/2014/main" id="{64F738F6-D23B-64F7-0C3C-5C2E523226AF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8385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38F013DA-BF0E-C337-5324-436DCFA0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66E520C3-BF8F-01C9-D319-4AE9EF13B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4D67C7F3-1FB2-5E07-50C4-8A2694E5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40420-BB29-494E-88E5-82B789BAE22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45803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5781FAD-1E0D-7E44-FD32-3DF3973F7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B19E84-5992-6443-8C7A-0C8011070D5E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3E158FF-A54A-FE6A-0829-8CAB41CB0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BBA4275-45FD-5FD6-47A9-A5ED9FAAE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1D4ED-6C50-614B-8936-99B7544F8FA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2321384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677794E-FB8D-5DEF-A633-40AD89268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AC48C2-9291-2744-BBCE-479027FB76EE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A5D8E05-D8E1-A8C1-50D5-D9EAA72D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0881135-14EE-D6DF-F1B5-B6AE97126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1E0E6-715D-CA42-8912-35E78BD67FB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9802103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556735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5AF0169-F1F8-AA28-EA33-2E686534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891764B-663C-0E43-B57C-E4302C560900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609FB3-BF54-A3ED-0978-7F33E0FDB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535254-E0E1-12FC-4FFA-F274E870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99FD5-3695-8848-9D5E-C060D620625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8121263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FB4D78-BDBF-ADDF-ED00-689D2C15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430F96-4085-0A4E-98D7-9A900430E6B9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7E170E-3DBF-46B4-9C29-D1C7BEEA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B69246-B5C4-5E60-6BC7-C1E4A4B8B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F9700-A24F-B44F-9868-6FC4D0965EB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3132132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144704-A3A1-F79A-88D1-60ACDB668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A137E40-145D-AA45-8597-B7E53D07DA7D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05D3F2-7863-95B5-ED8F-D65CD8C5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884A29-BE1A-3395-2B39-96043CE33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A7FCB-10C4-F841-91AB-32209D2F2D0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953340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gradFill rotWithShape="1">
          <a:gsLst>
            <a:gs pos="0">
              <a:srgbClr val="4C004C"/>
            </a:gs>
            <a:gs pos="30000">
              <a:srgbClr val="5E005E"/>
            </a:gs>
            <a:gs pos="100000">
              <a:srgbClr val="9A659A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3">
            <a:extLst>
              <a:ext uri="{FF2B5EF4-FFF2-40B4-BE49-F238E27FC236}">
                <a16:creationId xmlns:a16="http://schemas.microsoft.com/office/drawing/2014/main" id="{350F9B55-70CA-6727-515F-C1065470290A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  <a:cs typeface="Arial" charset="0"/>
            </a:endParaRPr>
          </a:p>
        </p:txBody>
      </p:sp>
      <p:sp>
        <p:nvSpPr>
          <p:cNvPr id="5" name="Vrije vorm 4">
            <a:extLst>
              <a:ext uri="{FF2B5EF4-FFF2-40B4-BE49-F238E27FC236}">
                <a16:creationId xmlns:a16="http://schemas.microsoft.com/office/drawing/2014/main" id="{D3005F87-94CF-8A05-61D3-C8F7BED39F46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  <a:cs typeface="Arial" charset="0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6" name="Tijdelijke aanduiding voor datum 29">
            <a:extLst>
              <a:ext uri="{FF2B5EF4-FFF2-40B4-BE49-F238E27FC236}">
                <a16:creationId xmlns:a16="http://schemas.microsoft.com/office/drawing/2014/main" id="{F2104833-1FDB-CCAE-0944-FAEA5858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0B3620-1A3C-5D4A-B435-3C2811D76481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7" name="Tijdelijke aanduiding voor voettekst 18">
            <a:extLst>
              <a:ext uri="{FF2B5EF4-FFF2-40B4-BE49-F238E27FC236}">
                <a16:creationId xmlns:a16="http://schemas.microsoft.com/office/drawing/2014/main" id="{9DB3C71F-1187-931B-DB10-4B7292C6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26">
            <a:extLst>
              <a:ext uri="{FF2B5EF4-FFF2-40B4-BE49-F238E27FC236}">
                <a16:creationId xmlns:a16="http://schemas.microsoft.com/office/drawing/2014/main" id="{5910BAB1-37A4-FF50-5477-8A8AAAA26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5891D-317E-CF47-9BC1-7E89CD943B6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8525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DCB98A-DFDB-9106-1141-3E05986AE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1A2EA7-256A-AD43-85D4-E6B8A29879A7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806999-4F52-C0A6-A7EC-1F626347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D3B5D9-CFD4-8DD7-ACB6-CF7E2C33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444E5-87C3-0740-8396-3B078B4D87F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9672504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gradFill rotWithShape="1">
          <a:gsLst>
            <a:gs pos="0">
              <a:srgbClr val="4C004C"/>
            </a:gs>
            <a:gs pos="30000">
              <a:srgbClr val="5E005E"/>
            </a:gs>
            <a:gs pos="100000">
              <a:srgbClr val="9A659A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3">
            <a:extLst>
              <a:ext uri="{FF2B5EF4-FFF2-40B4-BE49-F238E27FC236}">
                <a16:creationId xmlns:a16="http://schemas.microsoft.com/office/drawing/2014/main" id="{8637257D-047A-1226-0B25-5B8603C81E55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  <a:cs typeface="Arial" charset="0"/>
            </a:endParaRPr>
          </a:p>
        </p:txBody>
      </p:sp>
      <p:sp>
        <p:nvSpPr>
          <p:cNvPr id="5" name="Vrije vorm 4">
            <a:extLst>
              <a:ext uri="{FF2B5EF4-FFF2-40B4-BE49-F238E27FC236}">
                <a16:creationId xmlns:a16="http://schemas.microsoft.com/office/drawing/2014/main" id="{48047BE5-DBC3-84B8-EA42-CF1B51F81745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8385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82BE436F-8530-3B4F-ABA4-08FAFFF18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3E2971-727F-DE4D-A34D-985883E96C83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159F43DE-CD8E-50DC-B830-B2BFBD4C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D6FA5A7D-E9EF-1802-EF67-091BF2B2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642F7-FD49-424F-A49C-EAE2D4D878D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93545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26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A72171-509C-5F3E-4936-02173EC05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C2E3AB-7F76-0F4E-B692-116C1A97AE4E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277C5B2-3AC9-6ADA-D2E2-09E957D23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4044C0-E9C1-8EF2-A44A-44E940AC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7434B-0531-5443-861E-EDE5C999521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4552928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3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B556962-FF14-015A-3920-4FF4FFCDF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1074438-4258-2949-9155-2CDC180EA5A5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70CC406-766B-01C5-72B0-93D2A408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5A29FA9-9C34-D7DA-D579-00B96103D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05D1E-D30C-0B47-A901-2B59308C986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004334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26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9">
            <a:extLst>
              <a:ext uri="{FF2B5EF4-FFF2-40B4-BE49-F238E27FC236}">
                <a16:creationId xmlns:a16="http://schemas.microsoft.com/office/drawing/2014/main" id="{A2AA4833-1A1F-0183-3173-2536494D4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21">
            <a:extLst>
              <a:ext uri="{FF2B5EF4-FFF2-40B4-BE49-F238E27FC236}">
                <a16:creationId xmlns:a16="http://schemas.microsoft.com/office/drawing/2014/main" id="{0D604076-3C1C-1081-4833-1E2499090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>
            <a:extLst>
              <a:ext uri="{FF2B5EF4-FFF2-40B4-BE49-F238E27FC236}">
                <a16:creationId xmlns:a16="http://schemas.microsoft.com/office/drawing/2014/main" id="{2249F557-DECF-AEEE-1D87-BCB64908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8003D-A738-A347-90C4-4DF7C44989A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3401581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6">
            <a:extLst>
              <a:ext uri="{FF2B5EF4-FFF2-40B4-BE49-F238E27FC236}">
                <a16:creationId xmlns:a16="http://schemas.microsoft.com/office/drawing/2014/main" id="{986BBB6C-DB0B-2ACD-99E2-32A95FC36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6BB508-0760-A048-8416-4F0BA6E310D3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4" name="Tijdelijke aanduiding voor dianummer 7">
            <a:extLst>
              <a:ext uri="{FF2B5EF4-FFF2-40B4-BE49-F238E27FC236}">
                <a16:creationId xmlns:a16="http://schemas.microsoft.com/office/drawing/2014/main" id="{F3E9CE69-A082-53B6-F8B2-6C2D462AC7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E9ADC-B0B5-4C40-A61B-78A7C2390A9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sp>
        <p:nvSpPr>
          <p:cNvPr id="5" name="Tijdelijke aanduiding voor voettekst 8">
            <a:extLst>
              <a:ext uri="{FF2B5EF4-FFF2-40B4-BE49-F238E27FC236}">
                <a16:creationId xmlns:a16="http://schemas.microsoft.com/office/drawing/2014/main" id="{43B506DE-45F4-55D8-96CA-12DE9655C0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13213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3C44573-A2D3-9B08-B549-BE1ADB86B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69A926-E27F-734E-85C4-F065C8D00E94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405875A-9ED4-3428-7C22-84D641176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7E2A50-92F4-5ED9-2949-F2212FF8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34722-5DB9-8D43-9373-01017B15B90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9244527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7C51FC3-E875-ABA2-A601-90643D514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F54523-B1A4-9644-A27F-CFE981404778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C546E30-EF7C-CA24-F9B1-F4C07DC7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33DD9E-8B46-F24B-7DD7-FD2B52C59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58764-5E61-884E-9E70-2DB3D37B7F4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8483631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556735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49B22C-3E83-4D39-3432-811D4921F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C4ACC97-9CC7-7D49-A52B-C0F60F5A1531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2BA00A5-5389-E5F1-08EA-5AED254D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319837-8D40-8776-24EB-D26FE4DA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855EB-2C98-4D4E-BD61-434D92B8942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2011961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4F2BA8-258E-35C9-E092-387E79E32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A78EF0-3E28-BF4A-9FCF-FF3F183E779E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573112D-CD07-AC54-ED02-1D59C05DE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C57103-9106-D93A-1136-90061B2D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35684-292D-3940-B8F1-12B2A58F0C9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35667648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51E98E-2E3D-4391-394B-EFF551B87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631C30B-8E16-5141-A8AA-BCC0B196711E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7A2225-1B8A-7B8E-C7C6-59C57CB1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769AB9-966E-5FB6-5DB2-EF9293A2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7FFB7-11A0-4D49-9499-013C448FF98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8105055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gradFill rotWithShape="1">
          <a:gsLst>
            <a:gs pos="0">
              <a:srgbClr val="4C004C"/>
            </a:gs>
            <a:gs pos="30000">
              <a:srgbClr val="5E005E"/>
            </a:gs>
            <a:gs pos="100000">
              <a:srgbClr val="9A659A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6">
            <a:extLst>
              <a:ext uri="{FF2B5EF4-FFF2-40B4-BE49-F238E27FC236}">
                <a16:creationId xmlns:a16="http://schemas.microsoft.com/office/drawing/2014/main" id="{15FC6FFF-C90F-8837-86C3-68A00392907C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Vrije vorm 7">
            <a:extLst>
              <a:ext uri="{FF2B5EF4-FFF2-40B4-BE49-F238E27FC236}">
                <a16:creationId xmlns:a16="http://schemas.microsoft.com/office/drawing/2014/main" id="{E095EA2F-488A-DEF1-7CF6-A9CF2BCBF1B3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6" name="Tijdelijke aanduiding voor datum 29">
            <a:extLst>
              <a:ext uri="{FF2B5EF4-FFF2-40B4-BE49-F238E27FC236}">
                <a16:creationId xmlns:a16="http://schemas.microsoft.com/office/drawing/2014/main" id="{7ED3495A-5EAF-0C9D-A616-388731855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18">
            <a:extLst>
              <a:ext uri="{FF2B5EF4-FFF2-40B4-BE49-F238E27FC236}">
                <a16:creationId xmlns:a16="http://schemas.microsoft.com/office/drawing/2014/main" id="{5EEDDCD0-0031-0CAA-0AC7-F7B06FCFB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26">
            <a:extLst>
              <a:ext uri="{FF2B5EF4-FFF2-40B4-BE49-F238E27FC236}">
                <a16:creationId xmlns:a16="http://schemas.microsoft.com/office/drawing/2014/main" id="{A6CDCC75-7AD8-E905-CD85-0EE17C86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4A636-A45A-BB43-8DC8-DEB2D3368A7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23347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>
            <a:extLst>
              <a:ext uri="{FF2B5EF4-FFF2-40B4-BE49-F238E27FC236}">
                <a16:creationId xmlns:a16="http://schemas.microsoft.com/office/drawing/2014/main" id="{0BC4EF72-8B29-B81C-D641-0FEB923C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21">
            <a:extLst>
              <a:ext uri="{FF2B5EF4-FFF2-40B4-BE49-F238E27FC236}">
                <a16:creationId xmlns:a16="http://schemas.microsoft.com/office/drawing/2014/main" id="{667C2FFD-01D1-7FAF-E2B4-89E57D33C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F705088F-1D69-AD99-3B58-A77F3A2B8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A11C0-E73C-2645-8131-9A43BF228EE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8322206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gradFill rotWithShape="1">
          <a:gsLst>
            <a:gs pos="0">
              <a:srgbClr val="4C004C"/>
            </a:gs>
            <a:gs pos="30000">
              <a:srgbClr val="5E005E"/>
            </a:gs>
            <a:gs pos="100000">
              <a:srgbClr val="9A659A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6">
            <a:extLst>
              <a:ext uri="{FF2B5EF4-FFF2-40B4-BE49-F238E27FC236}">
                <a16:creationId xmlns:a16="http://schemas.microsoft.com/office/drawing/2014/main" id="{C083E0CE-B46E-5FB2-C4A1-5AFD8C0CF72D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Vrije vorm 8">
            <a:extLst>
              <a:ext uri="{FF2B5EF4-FFF2-40B4-BE49-F238E27FC236}">
                <a16:creationId xmlns:a16="http://schemas.microsoft.com/office/drawing/2014/main" id="{66097627-BE85-BD7F-D9F6-D1936C593645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8385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6ADB135A-AECC-D08C-2E38-16294D15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EF732911-2CE9-1CC6-652A-205797A42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64017C0F-F7C9-5051-1203-4170EF40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4795C-213C-2D4A-93E7-C71F1B9A6BE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06992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26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9">
            <a:extLst>
              <a:ext uri="{FF2B5EF4-FFF2-40B4-BE49-F238E27FC236}">
                <a16:creationId xmlns:a16="http://schemas.microsoft.com/office/drawing/2014/main" id="{0F5F4C37-8748-6B6D-D989-83A8D4E98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21">
            <a:extLst>
              <a:ext uri="{FF2B5EF4-FFF2-40B4-BE49-F238E27FC236}">
                <a16:creationId xmlns:a16="http://schemas.microsoft.com/office/drawing/2014/main" id="{4E7DF486-3308-A5B0-411D-F5A44F4ED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>
            <a:extLst>
              <a:ext uri="{FF2B5EF4-FFF2-40B4-BE49-F238E27FC236}">
                <a16:creationId xmlns:a16="http://schemas.microsoft.com/office/drawing/2014/main" id="{ABBA65C8-1E78-D6BA-3691-E2794D64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6CCBF-0EF4-6B47-BCB7-C5271ECB68F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8825244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3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98197AE-83F5-7D1B-434C-7578963BD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5DB9535-B92F-CAD0-9BDA-153D521B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D722C65-115F-C720-3EC0-080124DC4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FF3CB-539A-A74C-82AB-E97AC9E49DC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37960001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3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3202FB9-8C22-B384-439D-7EF97417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477E0CF-905F-FE41-78F1-A5444000B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A8E8912-1AE9-1E8F-0FC1-37D6A34D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0BE4D-5D75-F840-9822-2F093707F33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3044539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9">
            <a:extLst>
              <a:ext uri="{FF2B5EF4-FFF2-40B4-BE49-F238E27FC236}">
                <a16:creationId xmlns:a16="http://schemas.microsoft.com/office/drawing/2014/main" id="{3544B77F-57DD-D33F-C57A-BCC4668AC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21">
            <a:extLst>
              <a:ext uri="{FF2B5EF4-FFF2-40B4-BE49-F238E27FC236}">
                <a16:creationId xmlns:a16="http://schemas.microsoft.com/office/drawing/2014/main" id="{CEC09A7E-7DA1-0F0E-2A0A-295FD5F47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17">
            <a:extLst>
              <a:ext uri="{FF2B5EF4-FFF2-40B4-BE49-F238E27FC236}">
                <a16:creationId xmlns:a16="http://schemas.microsoft.com/office/drawing/2014/main" id="{752C4C10-6C6A-2250-F241-FC4C32F9E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AEC18-74E7-C341-8174-17A8141B4B9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55340882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9">
            <a:extLst>
              <a:ext uri="{FF2B5EF4-FFF2-40B4-BE49-F238E27FC236}">
                <a16:creationId xmlns:a16="http://schemas.microsoft.com/office/drawing/2014/main" id="{B970A317-23D5-1794-9061-AC8F3410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21">
            <a:extLst>
              <a:ext uri="{FF2B5EF4-FFF2-40B4-BE49-F238E27FC236}">
                <a16:creationId xmlns:a16="http://schemas.microsoft.com/office/drawing/2014/main" id="{F3A7BB93-4A21-C368-16AF-11E2A59E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17">
            <a:extLst>
              <a:ext uri="{FF2B5EF4-FFF2-40B4-BE49-F238E27FC236}">
                <a16:creationId xmlns:a16="http://schemas.microsoft.com/office/drawing/2014/main" id="{56112317-BD46-5782-E943-7AAAD3CA5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8B44F-9677-B241-B993-78A88E62107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2253769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7083CA3-0C97-74C4-3B2E-58FF205B6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CA76DF-A071-5C8A-B0B5-E2FBA01A2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B89D185-9AA7-A1E0-B040-9D74A9D7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006E7-3284-284D-A239-F209CE94ACF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029167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556735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E1D1FF-36E2-D1E5-519E-790225DB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3ED035-14A9-54F9-4693-A70D0EECF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B1B534-C537-CED1-CAC8-5CBD4565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1E177-B609-474D-A20D-FBE9807ADD2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9116772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>
            <a:extLst>
              <a:ext uri="{FF2B5EF4-FFF2-40B4-BE49-F238E27FC236}">
                <a16:creationId xmlns:a16="http://schemas.microsoft.com/office/drawing/2014/main" id="{F3EFA558-D792-B0A8-6A76-378E90432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21">
            <a:extLst>
              <a:ext uri="{FF2B5EF4-FFF2-40B4-BE49-F238E27FC236}">
                <a16:creationId xmlns:a16="http://schemas.microsoft.com/office/drawing/2014/main" id="{08A7986F-D801-896E-0969-7937D2756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54A9EDF1-9466-8A70-6AC4-8DAED2FAC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C39FE-4D93-C842-B840-417EAB61AB5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0998933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>
            <a:extLst>
              <a:ext uri="{FF2B5EF4-FFF2-40B4-BE49-F238E27FC236}">
                <a16:creationId xmlns:a16="http://schemas.microsoft.com/office/drawing/2014/main" id="{0EADF42A-8930-53FF-D94E-0DF67715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21">
            <a:extLst>
              <a:ext uri="{FF2B5EF4-FFF2-40B4-BE49-F238E27FC236}">
                <a16:creationId xmlns:a16="http://schemas.microsoft.com/office/drawing/2014/main" id="{95D78A47-0C09-AD6E-55DA-0A00BA876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4C3D55D8-22BE-E0AE-A8D0-5D680E81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3FBD6-4D37-1C47-901C-CB590B5B8C8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9887149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57200" y="3938608"/>
            <a:ext cx="4038600" cy="218757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8200" y="3938608"/>
            <a:ext cx="4038600" cy="218757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9">
            <a:extLst>
              <a:ext uri="{FF2B5EF4-FFF2-40B4-BE49-F238E27FC236}">
                <a16:creationId xmlns:a16="http://schemas.microsoft.com/office/drawing/2014/main" id="{4CF93D89-9E92-5C0C-D5A0-BA7FCEDEA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21">
            <a:extLst>
              <a:ext uri="{FF2B5EF4-FFF2-40B4-BE49-F238E27FC236}">
                <a16:creationId xmlns:a16="http://schemas.microsoft.com/office/drawing/2014/main" id="{55F2F40D-233A-630A-7FB8-18F64A2D1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17">
            <a:extLst>
              <a:ext uri="{FF2B5EF4-FFF2-40B4-BE49-F238E27FC236}">
                <a16:creationId xmlns:a16="http://schemas.microsoft.com/office/drawing/2014/main" id="{B988033F-DBA9-6880-6AE4-DE479A36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884B9-BA04-7447-B2B1-42D8BBCE20D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143731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gradFill rotWithShape="1">
          <a:gsLst>
            <a:gs pos="0">
              <a:srgbClr val="4C004C"/>
            </a:gs>
            <a:gs pos="30000">
              <a:srgbClr val="5E005E"/>
            </a:gs>
            <a:gs pos="100000">
              <a:srgbClr val="9A659A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6">
            <a:extLst>
              <a:ext uri="{FF2B5EF4-FFF2-40B4-BE49-F238E27FC236}">
                <a16:creationId xmlns:a16="http://schemas.microsoft.com/office/drawing/2014/main" id="{A096FC16-EA24-BAD5-0AE2-F22C85A58FFC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Vrije vorm 7">
            <a:extLst>
              <a:ext uri="{FF2B5EF4-FFF2-40B4-BE49-F238E27FC236}">
                <a16:creationId xmlns:a16="http://schemas.microsoft.com/office/drawing/2014/main" id="{2DB01608-DE2A-78DE-429A-E794C238C0AF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6" name="Tijdelijke aanduiding voor datum 29">
            <a:extLst>
              <a:ext uri="{FF2B5EF4-FFF2-40B4-BE49-F238E27FC236}">
                <a16:creationId xmlns:a16="http://schemas.microsoft.com/office/drawing/2014/main" id="{2452436F-3193-4BA2-DEA1-33A907E9B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18">
            <a:extLst>
              <a:ext uri="{FF2B5EF4-FFF2-40B4-BE49-F238E27FC236}">
                <a16:creationId xmlns:a16="http://schemas.microsoft.com/office/drawing/2014/main" id="{E227A0AA-22A0-53F2-34F3-9624A8B5B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26">
            <a:extLst>
              <a:ext uri="{FF2B5EF4-FFF2-40B4-BE49-F238E27FC236}">
                <a16:creationId xmlns:a16="http://schemas.microsoft.com/office/drawing/2014/main" id="{7BBE039B-DED9-0D9E-0181-0688ABEF1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84876-7726-AD46-B482-8C145C77915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17222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>
            <a:extLst>
              <a:ext uri="{FF2B5EF4-FFF2-40B4-BE49-F238E27FC236}">
                <a16:creationId xmlns:a16="http://schemas.microsoft.com/office/drawing/2014/main" id="{F1334776-4DBF-D43B-F787-18BF38ED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21">
            <a:extLst>
              <a:ext uri="{FF2B5EF4-FFF2-40B4-BE49-F238E27FC236}">
                <a16:creationId xmlns:a16="http://schemas.microsoft.com/office/drawing/2014/main" id="{2531419B-2247-4C8E-AC5F-73D1307BC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72DB34A5-445A-725E-4BDE-89DF606E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A8574-D1F6-1746-AC12-C483039A8B8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068782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9">
            <a:extLst>
              <a:ext uri="{FF2B5EF4-FFF2-40B4-BE49-F238E27FC236}">
                <a16:creationId xmlns:a16="http://schemas.microsoft.com/office/drawing/2014/main" id="{7A7D7820-874E-C3DB-0703-50738CDDB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21">
            <a:extLst>
              <a:ext uri="{FF2B5EF4-FFF2-40B4-BE49-F238E27FC236}">
                <a16:creationId xmlns:a16="http://schemas.microsoft.com/office/drawing/2014/main" id="{EFAC4C45-23E2-913A-0932-EFA546F06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17">
            <a:extLst>
              <a:ext uri="{FF2B5EF4-FFF2-40B4-BE49-F238E27FC236}">
                <a16:creationId xmlns:a16="http://schemas.microsoft.com/office/drawing/2014/main" id="{F583756E-90D2-9F90-4397-2B95547F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4B931-E903-5948-B3FA-1287EFBBD98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8872499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gradFill rotWithShape="1">
          <a:gsLst>
            <a:gs pos="0">
              <a:srgbClr val="4C004C"/>
            </a:gs>
            <a:gs pos="30000">
              <a:srgbClr val="5E005E"/>
            </a:gs>
            <a:gs pos="100000">
              <a:srgbClr val="9A659A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6">
            <a:extLst>
              <a:ext uri="{FF2B5EF4-FFF2-40B4-BE49-F238E27FC236}">
                <a16:creationId xmlns:a16="http://schemas.microsoft.com/office/drawing/2014/main" id="{B2E32B92-0616-A2E4-68DD-284E0AB1AF84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Vrije vorm 8">
            <a:extLst>
              <a:ext uri="{FF2B5EF4-FFF2-40B4-BE49-F238E27FC236}">
                <a16:creationId xmlns:a16="http://schemas.microsoft.com/office/drawing/2014/main" id="{AABAC614-C431-1D02-1A69-3DCFBA29CACB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8385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C43CD312-A530-32EC-051D-30BDA3FFE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7A852F70-1317-7663-5EBD-F49A760A7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A98A251C-158F-A408-A219-BAA7B451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D25EF-36D5-7E45-BF8C-D561BD7D3E9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59678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26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9">
            <a:extLst>
              <a:ext uri="{FF2B5EF4-FFF2-40B4-BE49-F238E27FC236}">
                <a16:creationId xmlns:a16="http://schemas.microsoft.com/office/drawing/2014/main" id="{EDE8B6E7-8507-8E3E-376C-FCCA1C355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21">
            <a:extLst>
              <a:ext uri="{FF2B5EF4-FFF2-40B4-BE49-F238E27FC236}">
                <a16:creationId xmlns:a16="http://schemas.microsoft.com/office/drawing/2014/main" id="{43C4CF4B-E4CA-F581-16AB-B6B9074AA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>
            <a:extLst>
              <a:ext uri="{FF2B5EF4-FFF2-40B4-BE49-F238E27FC236}">
                <a16:creationId xmlns:a16="http://schemas.microsoft.com/office/drawing/2014/main" id="{2076B26A-7827-D60A-2F12-A508358C3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0C3E1-E3C4-BA4B-AE51-290435ECFF9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8574712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3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44ACAA1-7C53-6FFA-8446-5BA46164C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ABAB5DC-5BCC-75D0-FBD8-F94E77D6D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EF4E00D-17BF-9970-7484-DFD6D6F5C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1C980-5008-6C40-A73D-BE03D536514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4068344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9">
            <a:extLst>
              <a:ext uri="{FF2B5EF4-FFF2-40B4-BE49-F238E27FC236}">
                <a16:creationId xmlns:a16="http://schemas.microsoft.com/office/drawing/2014/main" id="{37F28108-B1AB-8799-38D9-3A040432E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21">
            <a:extLst>
              <a:ext uri="{FF2B5EF4-FFF2-40B4-BE49-F238E27FC236}">
                <a16:creationId xmlns:a16="http://schemas.microsoft.com/office/drawing/2014/main" id="{00A52708-72BE-1990-E603-AC4B3D97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17">
            <a:extLst>
              <a:ext uri="{FF2B5EF4-FFF2-40B4-BE49-F238E27FC236}">
                <a16:creationId xmlns:a16="http://schemas.microsoft.com/office/drawing/2014/main" id="{1DC109D2-35C5-9152-0396-C24F973E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BF130-9CF8-E24E-BD7B-7CC322B75BD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370247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9">
            <a:extLst>
              <a:ext uri="{FF2B5EF4-FFF2-40B4-BE49-F238E27FC236}">
                <a16:creationId xmlns:a16="http://schemas.microsoft.com/office/drawing/2014/main" id="{74FD73E9-361B-2D80-2835-1D7E372A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21">
            <a:extLst>
              <a:ext uri="{FF2B5EF4-FFF2-40B4-BE49-F238E27FC236}">
                <a16:creationId xmlns:a16="http://schemas.microsoft.com/office/drawing/2014/main" id="{51989C18-9BBC-9C11-63EF-4CD0AB87B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17">
            <a:extLst>
              <a:ext uri="{FF2B5EF4-FFF2-40B4-BE49-F238E27FC236}">
                <a16:creationId xmlns:a16="http://schemas.microsoft.com/office/drawing/2014/main" id="{DBE4AB25-293A-58A5-4E2A-F2938B156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3DF-CC66-4646-AD4A-C8B2CEB5BDC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5987826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71F2A71-50CB-609D-687A-B78D187C5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8106ACE-1921-71AD-3704-3A41D4D82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2E766E-689C-54FB-DCA4-8C23D0EA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F7386-BD2E-DF4F-904E-096962785D7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4972998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556735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5E129E6-2549-F91A-F1F2-A5B140C33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C39EB6C-1733-B22E-4EA0-729F353A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DCF79D1-713F-64F4-BABB-9AE236CF1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B9C8D-5C98-DF44-B4D8-92FA5ECDA95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2168443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>
            <a:extLst>
              <a:ext uri="{FF2B5EF4-FFF2-40B4-BE49-F238E27FC236}">
                <a16:creationId xmlns:a16="http://schemas.microsoft.com/office/drawing/2014/main" id="{85B3A31F-97FB-1AFA-3512-CDF6C08F8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21">
            <a:extLst>
              <a:ext uri="{FF2B5EF4-FFF2-40B4-BE49-F238E27FC236}">
                <a16:creationId xmlns:a16="http://schemas.microsoft.com/office/drawing/2014/main" id="{0521E7F0-6BD5-C6B5-BE13-3D32AAFBF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A2F0DCD9-A43D-04AC-7CB5-C96A36E43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73AF8-FD43-1F49-96C8-A849D0427C9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5095438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>
            <a:extLst>
              <a:ext uri="{FF2B5EF4-FFF2-40B4-BE49-F238E27FC236}">
                <a16:creationId xmlns:a16="http://schemas.microsoft.com/office/drawing/2014/main" id="{2173CD5E-72D8-6929-1B47-7BF894AAA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21">
            <a:extLst>
              <a:ext uri="{FF2B5EF4-FFF2-40B4-BE49-F238E27FC236}">
                <a16:creationId xmlns:a16="http://schemas.microsoft.com/office/drawing/2014/main" id="{458656CC-490A-20F8-A941-EC29075C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22625575-13D1-9368-61AA-432BBAECF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41485-6BFF-1842-9EFB-2E2DAF1DD88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7454521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57200" y="3938608"/>
            <a:ext cx="4038600" cy="218757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8200" y="3938608"/>
            <a:ext cx="4038600" cy="218757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9">
            <a:extLst>
              <a:ext uri="{FF2B5EF4-FFF2-40B4-BE49-F238E27FC236}">
                <a16:creationId xmlns:a16="http://schemas.microsoft.com/office/drawing/2014/main" id="{14C50CE9-5A0B-78D1-5320-D3191D147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21">
            <a:extLst>
              <a:ext uri="{FF2B5EF4-FFF2-40B4-BE49-F238E27FC236}">
                <a16:creationId xmlns:a16="http://schemas.microsoft.com/office/drawing/2014/main" id="{9A58B091-2D06-8281-94BB-95838A3F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17">
            <a:extLst>
              <a:ext uri="{FF2B5EF4-FFF2-40B4-BE49-F238E27FC236}">
                <a16:creationId xmlns:a16="http://schemas.microsoft.com/office/drawing/2014/main" id="{5A3664E9-137F-8080-4CB9-D543A250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D2F7F-803E-FF4A-B5EB-0C87C5E4296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5937739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9">
            <a:extLst>
              <a:ext uri="{FF2B5EF4-FFF2-40B4-BE49-F238E27FC236}">
                <a16:creationId xmlns:a16="http://schemas.microsoft.com/office/drawing/2014/main" id="{90BA4AEF-4B5C-27B4-F901-ED096C8A1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21">
            <a:extLst>
              <a:ext uri="{FF2B5EF4-FFF2-40B4-BE49-F238E27FC236}">
                <a16:creationId xmlns:a16="http://schemas.microsoft.com/office/drawing/2014/main" id="{40A01267-E584-49BC-D398-52144AB46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17">
            <a:extLst>
              <a:ext uri="{FF2B5EF4-FFF2-40B4-BE49-F238E27FC236}">
                <a16:creationId xmlns:a16="http://schemas.microsoft.com/office/drawing/2014/main" id="{534E745C-38DE-4A10-ECF4-4DCAEC6D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5E268-CBC2-AC45-B3C3-777BFB6167D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27920583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gradFill rotWithShape="1">
          <a:gsLst>
            <a:gs pos="0">
              <a:srgbClr val="4C004C"/>
            </a:gs>
            <a:gs pos="30000">
              <a:srgbClr val="5E005E"/>
            </a:gs>
            <a:gs pos="100000">
              <a:srgbClr val="9A659A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6">
            <a:extLst>
              <a:ext uri="{FF2B5EF4-FFF2-40B4-BE49-F238E27FC236}">
                <a16:creationId xmlns:a16="http://schemas.microsoft.com/office/drawing/2014/main" id="{A1E50B0F-50AF-693A-47E1-81A3210E82FB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Vrije vorm 7">
            <a:extLst>
              <a:ext uri="{FF2B5EF4-FFF2-40B4-BE49-F238E27FC236}">
                <a16:creationId xmlns:a16="http://schemas.microsoft.com/office/drawing/2014/main" id="{07B9A2B7-0626-E4E4-297B-744FEFA77BF4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6" name="Tijdelijke aanduiding voor datum 29">
            <a:extLst>
              <a:ext uri="{FF2B5EF4-FFF2-40B4-BE49-F238E27FC236}">
                <a16:creationId xmlns:a16="http://schemas.microsoft.com/office/drawing/2014/main" id="{97108E0F-57BE-E876-7E3F-619D0DA18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18">
            <a:extLst>
              <a:ext uri="{FF2B5EF4-FFF2-40B4-BE49-F238E27FC236}">
                <a16:creationId xmlns:a16="http://schemas.microsoft.com/office/drawing/2014/main" id="{4003ACEA-092D-D024-38FF-16448211C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26">
            <a:extLst>
              <a:ext uri="{FF2B5EF4-FFF2-40B4-BE49-F238E27FC236}">
                <a16:creationId xmlns:a16="http://schemas.microsoft.com/office/drawing/2014/main" id="{1817470F-B104-DEFE-AC17-946D0641D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D6C67-E518-2047-B8AF-D65602F15EC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71202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>
            <a:extLst>
              <a:ext uri="{FF2B5EF4-FFF2-40B4-BE49-F238E27FC236}">
                <a16:creationId xmlns:a16="http://schemas.microsoft.com/office/drawing/2014/main" id="{DB6112B2-3110-DF41-AF6D-8578F7EDE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21">
            <a:extLst>
              <a:ext uri="{FF2B5EF4-FFF2-40B4-BE49-F238E27FC236}">
                <a16:creationId xmlns:a16="http://schemas.microsoft.com/office/drawing/2014/main" id="{11E6F129-CCF6-FA31-8F82-5613E5CB2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450D391A-6507-4946-3EB0-90C8B4F06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B7380-6458-6348-B589-9608B032CFB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1909748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gradFill rotWithShape="1">
          <a:gsLst>
            <a:gs pos="0">
              <a:srgbClr val="4C004C"/>
            </a:gs>
            <a:gs pos="30000">
              <a:srgbClr val="5E005E"/>
            </a:gs>
            <a:gs pos="100000">
              <a:srgbClr val="9A659A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 6">
            <a:extLst>
              <a:ext uri="{FF2B5EF4-FFF2-40B4-BE49-F238E27FC236}">
                <a16:creationId xmlns:a16="http://schemas.microsoft.com/office/drawing/2014/main" id="{0746BBA2-0998-3E9E-09E7-D9C8B896AD59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Vrije vorm 8">
            <a:extLst>
              <a:ext uri="{FF2B5EF4-FFF2-40B4-BE49-F238E27FC236}">
                <a16:creationId xmlns:a16="http://schemas.microsoft.com/office/drawing/2014/main" id="{DAA8969A-3115-A785-CEBE-B5F98616D107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58385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E5E64B25-9072-3C06-A2AF-631D19D6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F97F3C71-CD87-90E0-A394-0FF253867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93563239-FD53-0CD0-F372-99C20524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850C5-4D95-EE41-ADED-C2463027DC9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30427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26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9">
            <a:extLst>
              <a:ext uri="{FF2B5EF4-FFF2-40B4-BE49-F238E27FC236}">
                <a16:creationId xmlns:a16="http://schemas.microsoft.com/office/drawing/2014/main" id="{4A49DFF0-A8D3-4F71-C3EE-4ABD551B8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21">
            <a:extLst>
              <a:ext uri="{FF2B5EF4-FFF2-40B4-BE49-F238E27FC236}">
                <a16:creationId xmlns:a16="http://schemas.microsoft.com/office/drawing/2014/main" id="{08C2BC85-91BA-B53A-ACDF-EA68EB6E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17">
            <a:extLst>
              <a:ext uri="{FF2B5EF4-FFF2-40B4-BE49-F238E27FC236}">
                <a16:creationId xmlns:a16="http://schemas.microsoft.com/office/drawing/2014/main" id="{E8F799C2-1C96-7478-9493-A9FCB8286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45092-16FD-8D4E-A8FE-E62858D350F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2228696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3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A559A2B-A60E-D5A0-16DC-60FC6AAC0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EF605B1-F886-EA3B-3426-2DF2A8CBA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D57F90C-164A-E686-3C30-D4A96327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03086-7BEF-2841-A55D-DC41B89FEEF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5740665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9">
            <a:extLst>
              <a:ext uri="{FF2B5EF4-FFF2-40B4-BE49-F238E27FC236}">
                <a16:creationId xmlns:a16="http://schemas.microsoft.com/office/drawing/2014/main" id="{B5D8045B-0D73-60CF-603F-572DD1BB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21">
            <a:extLst>
              <a:ext uri="{FF2B5EF4-FFF2-40B4-BE49-F238E27FC236}">
                <a16:creationId xmlns:a16="http://schemas.microsoft.com/office/drawing/2014/main" id="{E210205C-52B8-81A9-A348-501421057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17">
            <a:extLst>
              <a:ext uri="{FF2B5EF4-FFF2-40B4-BE49-F238E27FC236}">
                <a16:creationId xmlns:a16="http://schemas.microsoft.com/office/drawing/2014/main" id="{FD9F81FA-250F-DE1B-63A2-EAE31D097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57604-EE82-674B-9587-CE9F3CF0ECF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7371752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9">
            <a:extLst>
              <a:ext uri="{FF2B5EF4-FFF2-40B4-BE49-F238E27FC236}">
                <a16:creationId xmlns:a16="http://schemas.microsoft.com/office/drawing/2014/main" id="{E429614F-5E15-C8DD-D6FD-E9EE9637D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21">
            <a:extLst>
              <a:ext uri="{FF2B5EF4-FFF2-40B4-BE49-F238E27FC236}">
                <a16:creationId xmlns:a16="http://schemas.microsoft.com/office/drawing/2014/main" id="{89B863D5-E465-8477-9FCA-45A17A74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17">
            <a:extLst>
              <a:ext uri="{FF2B5EF4-FFF2-40B4-BE49-F238E27FC236}">
                <a16:creationId xmlns:a16="http://schemas.microsoft.com/office/drawing/2014/main" id="{DD1569F2-31F6-30D2-B5D0-113E0A6BD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A484E-EFF3-EF48-ABDB-A9A9892133F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2099526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9F2995-72B8-7A4B-5BBE-695E4AF04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4A39721-F7DF-C1E2-857E-86D29C56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BF60156-A8A2-8852-6198-BA84B38E6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8C52D-763A-7B4A-BFD6-774ADDE7B96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911608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556735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F1FBE04-B9CA-F1CA-F4CA-A8C24B865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EB96049-EA32-18B2-199C-CDA8A3E5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AE6456B-5034-A20C-4A86-7FF62E41F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3A905-CE6A-B649-8378-E9179EB1341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8232868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>
            <a:extLst>
              <a:ext uri="{FF2B5EF4-FFF2-40B4-BE49-F238E27FC236}">
                <a16:creationId xmlns:a16="http://schemas.microsoft.com/office/drawing/2014/main" id="{45A43F20-7655-9255-ECAE-02E9AFF53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21">
            <a:extLst>
              <a:ext uri="{FF2B5EF4-FFF2-40B4-BE49-F238E27FC236}">
                <a16:creationId xmlns:a16="http://schemas.microsoft.com/office/drawing/2014/main" id="{950C6F3E-FF3F-7789-D9FE-ED5515AF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C67AB8C2-A558-4B98-FF8E-1BD79F04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5260F-EBCF-764B-87B1-8973B51D4C8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5035101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EC5013-063C-B199-8E54-943EC2E76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721F54-09FC-CC41-12D7-04A280DD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5D94D3-9333-2137-9E3F-2FFE91772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BD743-9E96-9044-A56E-066A3A7636C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3263660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>
            <a:extLst>
              <a:ext uri="{FF2B5EF4-FFF2-40B4-BE49-F238E27FC236}">
                <a16:creationId xmlns:a16="http://schemas.microsoft.com/office/drawing/2014/main" id="{C314FA23-F160-5EF0-8A3C-9EBE51556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21">
            <a:extLst>
              <a:ext uri="{FF2B5EF4-FFF2-40B4-BE49-F238E27FC236}">
                <a16:creationId xmlns:a16="http://schemas.microsoft.com/office/drawing/2014/main" id="{7AA8DB97-F4A9-CA1E-A08A-7D2C18D8B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>
            <a:extLst>
              <a:ext uri="{FF2B5EF4-FFF2-40B4-BE49-F238E27FC236}">
                <a16:creationId xmlns:a16="http://schemas.microsoft.com/office/drawing/2014/main" id="{E43E5EC2-46FA-BBBB-1F37-CA92BCEF6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F9D60-56FF-4449-AB6E-187EB946C2C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4748501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556735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6D7C9A-ABC3-BA52-D1CA-3AABAFCCA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9E951E-BDF6-150B-D0D5-90B245E3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C54039-6ABB-0D1D-7703-E642567C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7AF15-E7DD-8F40-8084-6AE05CC08DD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5017910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BD1887F9-C69F-2B90-1F40-65C134B49A2B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Vrije vorm 15">
            <a:extLst>
              <a:ext uri="{FF2B5EF4-FFF2-40B4-BE49-F238E27FC236}">
                <a16:creationId xmlns:a16="http://schemas.microsoft.com/office/drawing/2014/main" id="{E667E1CB-1217-8723-DAAF-8AB12CE323C1}"/>
              </a:ext>
            </a:extLst>
          </p:cNvPr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Tijdelijke aanduiding voor titel 8">
            <a:extLst>
              <a:ext uri="{FF2B5EF4-FFF2-40B4-BE49-F238E27FC236}">
                <a16:creationId xmlns:a16="http://schemas.microsoft.com/office/drawing/2014/main" id="{41A66484-881B-C656-E063-27BDE82531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  <a:endParaRPr lang="en-US" altLang="nl-NL"/>
          </a:p>
        </p:txBody>
      </p:sp>
      <p:sp>
        <p:nvSpPr>
          <p:cNvPr id="1029" name="Tijdelijke aanduiding voor tekst 29">
            <a:extLst>
              <a:ext uri="{FF2B5EF4-FFF2-40B4-BE49-F238E27FC236}">
                <a16:creationId xmlns:a16="http://schemas.microsoft.com/office/drawing/2014/main" id="{9FB4CF66-FDCF-1F48-6394-DC1C4A0F6E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altLang="nl-NL"/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D9E9C2CE-258D-2E49-CB70-BA0593B74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2" name="Tijdelijke aanduiding voor voettekst 21">
            <a:extLst>
              <a:ext uri="{FF2B5EF4-FFF2-40B4-BE49-F238E27FC236}">
                <a16:creationId xmlns:a16="http://schemas.microsoft.com/office/drawing/2014/main" id="{BF0D47DD-DB67-96D8-A635-16D106661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>
            <a:extLst>
              <a:ext uri="{FF2B5EF4-FFF2-40B4-BE49-F238E27FC236}">
                <a16:creationId xmlns:a16="http://schemas.microsoft.com/office/drawing/2014/main" id="{837FEFD7-E9B9-FCB2-2F3A-863654A71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996FF1F5-9259-0D40-9835-42A0C8E2476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2729" r:id="rId1"/>
    <p:sldLayoutId id="2147492651" r:id="rId2"/>
    <p:sldLayoutId id="2147492730" r:id="rId3"/>
    <p:sldLayoutId id="2147492652" r:id="rId4"/>
    <p:sldLayoutId id="2147492731" r:id="rId5"/>
    <p:sldLayoutId id="2147492653" r:id="rId6"/>
    <p:sldLayoutId id="2147492654" r:id="rId7"/>
    <p:sldLayoutId id="2147492732" r:id="rId8"/>
    <p:sldLayoutId id="2147492733" r:id="rId9"/>
    <p:sldLayoutId id="2147492655" r:id="rId10"/>
    <p:sldLayoutId id="2147492656" r:id="rId11"/>
    <p:sldLayoutId id="2147492657" r:id="rId12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2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2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600060"/>
        </a:buClr>
        <a:buSzPct val="90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99CC0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A54BCC36-E733-4221-E2C2-BF58FA09C5D2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Vrije vorm 15">
            <a:extLst>
              <a:ext uri="{FF2B5EF4-FFF2-40B4-BE49-F238E27FC236}">
                <a16:creationId xmlns:a16="http://schemas.microsoft.com/office/drawing/2014/main" id="{E7D7C19D-1F50-81BA-6896-29DDC99B6066}"/>
              </a:ext>
            </a:extLst>
          </p:cNvPr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340" name="Tijdelijke aanduiding voor titel 8">
            <a:extLst>
              <a:ext uri="{FF2B5EF4-FFF2-40B4-BE49-F238E27FC236}">
                <a16:creationId xmlns:a16="http://schemas.microsoft.com/office/drawing/2014/main" id="{3E468263-C890-E1F9-D896-2389B764A90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  <a:endParaRPr lang="en-US" altLang="nl-NL"/>
          </a:p>
        </p:txBody>
      </p:sp>
      <p:sp>
        <p:nvSpPr>
          <p:cNvPr id="14341" name="Tijdelijke aanduiding voor tekst 29">
            <a:extLst>
              <a:ext uri="{FF2B5EF4-FFF2-40B4-BE49-F238E27FC236}">
                <a16:creationId xmlns:a16="http://schemas.microsoft.com/office/drawing/2014/main" id="{3C4FC4DD-20AD-01E0-6D0D-F101326445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altLang="nl-NL"/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D555D55D-DBCB-8A34-09DB-19CAE6D14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rgbClr val="FFFFFF">
                    <a:shade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2" name="Tijdelijke aanduiding voor voettekst 21">
            <a:extLst>
              <a:ext uri="{FF2B5EF4-FFF2-40B4-BE49-F238E27FC236}">
                <a16:creationId xmlns:a16="http://schemas.microsoft.com/office/drawing/2014/main" id="{9720958F-D0C6-8EEC-83AD-BBF36E279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rgbClr val="FFFFFF">
                    <a:shade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>
            <a:extLst>
              <a:ext uri="{FF2B5EF4-FFF2-40B4-BE49-F238E27FC236}">
                <a16:creationId xmlns:a16="http://schemas.microsoft.com/office/drawing/2014/main" id="{EF2498AC-807D-5FAA-0AD5-E80AFF907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8C68E144-D481-9B44-9884-94D331D3678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2734" r:id="rId1"/>
    <p:sldLayoutId id="2147492658" r:id="rId2"/>
    <p:sldLayoutId id="2147492735" r:id="rId3"/>
    <p:sldLayoutId id="2147492659" r:id="rId4"/>
    <p:sldLayoutId id="2147492736" r:id="rId5"/>
    <p:sldLayoutId id="2147492660" r:id="rId6"/>
    <p:sldLayoutId id="2147492661" r:id="rId7"/>
    <p:sldLayoutId id="2147492737" r:id="rId8"/>
    <p:sldLayoutId id="2147492738" r:id="rId9"/>
    <p:sldLayoutId id="2147492662" r:id="rId10"/>
    <p:sldLayoutId id="2147492663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2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2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600060"/>
        </a:buClr>
        <a:buSzPct val="90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99CC0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1CF44407-D04F-1061-3668-D7C51F4F5363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6" name="Vrije vorm 15">
            <a:extLst>
              <a:ext uri="{FF2B5EF4-FFF2-40B4-BE49-F238E27FC236}">
                <a16:creationId xmlns:a16="http://schemas.microsoft.com/office/drawing/2014/main" id="{BD78C654-51B1-D888-246B-6DD27DBEB253}"/>
              </a:ext>
            </a:extLst>
          </p:cNvPr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26628" name="Tijdelijke aanduiding voor titel 8">
            <a:extLst>
              <a:ext uri="{FF2B5EF4-FFF2-40B4-BE49-F238E27FC236}">
                <a16:creationId xmlns:a16="http://schemas.microsoft.com/office/drawing/2014/main" id="{BE454DAC-006E-C67F-57F8-1C68FE85B67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  <a:endParaRPr lang="en-US" altLang="nl-NL"/>
          </a:p>
        </p:txBody>
      </p:sp>
      <p:sp>
        <p:nvSpPr>
          <p:cNvPr id="26629" name="Tijdelijke aanduiding voor tekst 29">
            <a:extLst>
              <a:ext uri="{FF2B5EF4-FFF2-40B4-BE49-F238E27FC236}">
                <a16:creationId xmlns:a16="http://schemas.microsoft.com/office/drawing/2014/main" id="{FAF23E28-9C5B-B682-76F6-E8033F3257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altLang="nl-NL"/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67879B4C-DB07-BE06-FF1F-E8DC40F2A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7B657B54-8610-1940-A207-9A9ACE01D90B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22" name="Tijdelijke aanduiding voor voettekst 21">
            <a:extLst>
              <a:ext uri="{FF2B5EF4-FFF2-40B4-BE49-F238E27FC236}">
                <a16:creationId xmlns:a16="http://schemas.microsoft.com/office/drawing/2014/main" id="{B9892C6C-1F37-5252-81D2-8A52D9242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>
            <a:extLst>
              <a:ext uri="{FF2B5EF4-FFF2-40B4-BE49-F238E27FC236}">
                <a16:creationId xmlns:a16="http://schemas.microsoft.com/office/drawing/2014/main" id="{E7043B56-711F-8703-6795-33F25AC2F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9B9A98"/>
                </a:solidFill>
              </a:defRPr>
            </a:lvl1pPr>
          </a:lstStyle>
          <a:p>
            <a:pPr>
              <a:defRPr/>
            </a:pPr>
            <a:fld id="{25514CEB-943A-3947-88EB-F81CF75AF7F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2739" r:id="rId1"/>
    <p:sldLayoutId id="2147492740" r:id="rId2"/>
    <p:sldLayoutId id="2147492741" r:id="rId3"/>
    <p:sldLayoutId id="2147492742" r:id="rId4"/>
    <p:sldLayoutId id="2147492743" r:id="rId5"/>
    <p:sldLayoutId id="2147492744" r:id="rId6"/>
    <p:sldLayoutId id="2147492745" r:id="rId7"/>
    <p:sldLayoutId id="2147492746" r:id="rId8"/>
    <p:sldLayoutId id="2147492747" r:id="rId9"/>
    <p:sldLayoutId id="2147492748" r:id="rId10"/>
    <p:sldLayoutId id="2147492749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2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2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600060"/>
        </a:buClr>
        <a:buSzPct val="90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99CC0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B592D898-A791-3C83-9677-0731308DC980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  <a:cs typeface="Arial" charset="0"/>
            </a:endParaRPr>
          </a:p>
        </p:txBody>
      </p:sp>
      <p:sp>
        <p:nvSpPr>
          <p:cNvPr id="16" name="Vrije vorm 15">
            <a:extLst>
              <a:ext uri="{FF2B5EF4-FFF2-40B4-BE49-F238E27FC236}">
                <a16:creationId xmlns:a16="http://schemas.microsoft.com/office/drawing/2014/main" id="{D8060028-3867-7972-8A43-45A7209ECBAF}"/>
              </a:ext>
            </a:extLst>
          </p:cNvPr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  <a:cs typeface="Arial" charset="0"/>
            </a:endParaRPr>
          </a:p>
        </p:txBody>
      </p:sp>
      <p:sp>
        <p:nvSpPr>
          <p:cNvPr id="39940" name="Tijdelijke aanduiding voor titel 8">
            <a:extLst>
              <a:ext uri="{FF2B5EF4-FFF2-40B4-BE49-F238E27FC236}">
                <a16:creationId xmlns:a16="http://schemas.microsoft.com/office/drawing/2014/main" id="{C830228A-0E77-3856-715B-8404E77A2DF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  <a:endParaRPr lang="en-US" altLang="nl-NL"/>
          </a:p>
        </p:txBody>
      </p:sp>
      <p:sp>
        <p:nvSpPr>
          <p:cNvPr id="39941" name="Tijdelijke aanduiding voor tekst 29">
            <a:extLst>
              <a:ext uri="{FF2B5EF4-FFF2-40B4-BE49-F238E27FC236}">
                <a16:creationId xmlns:a16="http://schemas.microsoft.com/office/drawing/2014/main" id="{A0EAEC08-1B74-C173-86FC-23990B8370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altLang="nl-NL"/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7F26AADC-8486-9390-DAA0-C56A4E736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935AEE05-2B13-B746-8DD0-BD4DE816E2D3}" type="datetimeFigureOut">
              <a:rPr lang="nl-NL"/>
              <a:pPr>
                <a:defRPr/>
              </a:pPr>
              <a:t>12-2-2026</a:t>
            </a:fld>
            <a:endParaRPr lang="nl-NL"/>
          </a:p>
        </p:txBody>
      </p:sp>
      <p:sp>
        <p:nvSpPr>
          <p:cNvPr id="22" name="Tijdelijke aanduiding voor voettekst 21">
            <a:extLst>
              <a:ext uri="{FF2B5EF4-FFF2-40B4-BE49-F238E27FC236}">
                <a16:creationId xmlns:a16="http://schemas.microsoft.com/office/drawing/2014/main" id="{9927FD64-522F-E214-FCD8-E5F33A307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rgbClr val="D4D2D0">
                    <a:shade val="50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>
            <a:extLst>
              <a:ext uri="{FF2B5EF4-FFF2-40B4-BE49-F238E27FC236}">
                <a16:creationId xmlns:a16="http://schemas.microsoft.com/office/drawing/2014/main" id="{218E8684-6C50-3BE8-D3C4-BBEFB0EE6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9B9A98"/>
                </a:solidFill>
              </a:defRPr>
            </a:lvl1pPr>
          </a:lstStyle>
          <a:p>
            <a:pPr>
              <a:defRPr/>
            </a:pPr>
            <a:fld id="{BFE57AC3-A8FF-2C44-9F40-22BE60B70A0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2751" r:id="rId1"/>
    <p:sldLayoutId id="2147492752" r:id="rId2"/>
    <p:sldLayoutId id="2147492753" r:id="rId3"/>
    <p:sldLayoutId id="2147492754" r:id="rId4"/>
    <p:sldLayoutId id="2147492755" r:id="rId5"/>
    <p:sldLayoutId id="2147492756" r:id="rId6"/>
    <p:sldLayoutId id="2147492757" r:id="rId7"/>
    <p:sldLayoutId id="2147492758" r:id="rId8"/>
    <p:sldLayoutId id="2147492759" r:id="rId9"/>
    <p:sldLayoutId id="2147492760" r:id="rId10"/>
    <p:sldLayoutId id="2147492761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2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2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600060"/>
        </a:buClr>
        <a:buSzPct val="90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99CC0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CC904EC0-95DE-0C6E-204F-2231F6F89C25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Vrije vorm 15">
            <a:extLst>
              <a:ext uri="{FF2B5EF4-FFF2-40B4-BE49-F238E27FC236}">
                <a16:creationId xmlns:a16="http://schemas.microsoft.com/office/drawing/2014/main" id="{A9402DA1-5234-437F-B09C-127F84C64073}"/>
              </a:ext>
            </a:extLst>
          </p:cNvPr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2228" name="Tijdelijke aanduiding voor titel 8">
            <a:extLst>
              <a:ext uri="{FF2B5EF4-FFF2-40B4-BE49-F238E27FC236}">
                <a16:creationId xmlns:a16="http://schemas.microsoft.com/office/drawing/2014/main" id="{F9C1063D-6868-9EBB-5AD8-AA7D75A0014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  <a:endParaRPr lang="en-US" altLang="nl-NL"/>
          </a:p>
        </p:txBody>
      </p:sp>
      <p:sp>
        <p:nvSpPr>
          <p:cNvPr id="52229" name="Tijdelijke aanduiding voor tekst 29">
            <a:extLst>
              <a:ext uri="{FF2B5EF4-FFF2-40B4-BE49-F238E27FC236}">
                <a16:creationId xmlns:a16="http://schemas.microsoft.com/office/drawing/2014/main" id="{C24942EF-1757-6248-C7F6-58FF26B530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altLang="nl-NL"/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0DA9769-A32C-DBA3-DA82-A96222E6E6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rgbClr val="FFFFFF">
                    <a:shade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2" name="Tijdelijke aanduiding voor voettekst 21">
            <a:extLst>
              <a:ext uri="{FF2B5EF4-FFF2-40B4-BE49-F238E27FC236}">
                <a16:creationId xmlns:a16="http://schemas.microsoft.com/office/drawing/2014/main" id="{A7BCD828-23D3-50AE-021F-F330C51EB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rgbClr val="FFFFFF">
                    <a:shade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>
            <a:extLst>
              <a:ext uri="{FF2B5EF4-FFF2-40B4-BE49-F238E27FC236}">
                <a16:creationId xmlns:a16="http://schemas.microsoft.com/office/drawing/2014/main" id="{EF2A75EE-A81C-6884-BCA1-1BCAB4695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DACE89B5-2F56-6A46-883F-F5EA4819999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2762" r:id="rId1"/>
    <p:sldLayoutId id="2147492664" r:id="rId2"/>
    <p:sldLayoutId id="2147492763" r:id="rId3"/>
    <p:sldLayoutId id="2147492665" r:id="rId4"/>
    <p:sldLayoutId id="2147492764" r:id="rId5"/>
    <p:sldLayoutId id="2147492666" r:id="rId6"/>
    <p:sldLayoutId id="2147492667" r:id="rId7"/>
    <p:sldLayoutId id="2147492765" r:id="rId8"/>
    <p:sldLayoutId id="2147492766" r:id="rId9"/>
    <p:sldLayoutId id="2147492668" r:id="rId10"/>
    <p:sldLayoutId id="2147492669" r:id="rId11"/>
    <p:sldLayoutId id="2147492670" r:id="rId12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2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2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600060"/>
        </a:buClr>
        <a:buSzPct val="90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99CC0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C47E3893-A03F-B678-E2A0-6B56C7750A1E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Vrije vorm 15">
            <a:extLst>
              <a:ext uri="{FF2B5EF4-FFF2-40B4-BE49-F238E27FC236}">
                <a16:creationId xmlns:a16="http://schemas.microsoft.com/office/drawing/2014/main" id="{55433B34-AAD0-B75F-2E47-535A4040E495}"/>
              </a:ext>
            </a:extLst>
          </p:cNvPr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716" name="Tijdelijke aanduiding voor titel 8">
            <a:extLst>
              <a:ext uri="{FF2B5EF4-FFF2-40B4-BE49-F238E27FC236}">
                <a16:creationId xmlns:a16="http://schemas.microsoft.com/office/drawing/2014/main" id="{83CF6D83-261A-C338-627B-FE120BD05D3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  <a:endParaRPr lang="en-US" altLang="nl-NL"/>
          </a:p>
        </p:txBody>
      </p:sp>
      <p:sp>
        <p:nvSpPr>
          <p:cNvPr id="115717" name="Tijdelijke aanduiding voor tekst 29">
            <a:extLst>
              <a:ext uri="{FF2B5EF4-FFF2-40B4-BE49-F238E27FC236}">
                <a16:creationId xmlns:a16="http://schemas.microsoft.com/office/drawing/2014/main" id="{CF77F371-7662-A69B-6896-38EAF0ACCC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altLang="nl-NL"/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DE95345B-970F-FA03-7866-BAC699DFE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rgbClr val="FFFFFF">
                    <a:shade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2" name="Tijdelijke aanduiding voor voettekst 21">
            <a:extLst>
              <a:ext uri="{FF2B5EF4-FFF2-40B4-BE49-F238E27FC236}">
                <a16:creationId xmlns:a16="http://schemas.microsoft.com/office/drawing/2014/main" id="{96A22620-110A-1928-FFFD-54A9DBBBE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rgbClr val="FFFFFF">
                    <a:shade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>
            <a:extLst>
              <a:ext uri="{FF2B5EF4-FFF2-40B4-BE49-F238E27FC236}">
                <a16:creationId xmlns:a16="http://schemas.microsoft.com/office/drawing/2014/main" id="{B9A4DB35-C16A-ABB9-B90B-3F23BFFDD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D7EF1062-ACB5-A643-A06E-165491D481D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2787" r:id="rId1"/>
    <p:sldLayoutId id="2147492696" r:id="rId2"/>
    <p:sldLayoutId id="2147492788" r:id="rId3"/>
    <p:sldLayoutId id="2147492697" r:id="rId4"/>
    <p:sldLayoutId id="2147492789" r:id="rId5"/>
    <p:sldLayoutId id="2147492698" r:id="rId6"/>
    <p:sldLayoutId id="2147492699" r:id="rId7"/>
    <p:sldLayoutId id="2147492790" r:id="rId8"/>
    <p:sldLayoutId id="2147492791" r:id="rId9"/>
    <p:sldLayoutId id="2147492700" r:id="rId10"/>
    <p:sldLayoutId id="2147492701" r:id="rId11"/>
    <p:sldLayoutId id="2147492702" r:id="rId12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2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2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600060"/>
        </a:buClr>
        <a:buSzPct val="90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99CC0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>
            <a:extLst>
              <a:ext uri="{FF2B5EF4-FFF2-40B4-BE49-F238E27FC236}">
                <a16:creationId xmlns:a16="http://schemas.microsoft.com/office/drawing/2014/main" id="{7B4BB104-EA19-D978-EE7C-F763F0D029D9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Vrije vorm 15">
            <a:extLst>
              <a:ext uri="{FF2B5EF4-FFF2-40B4-BE49-F238E27FC236}">
                <a16:creationId xmlns:a16="http://schemas.microsoft.com/office/drawing/2014/main" id="{82D470CD-69EF-70AC-5E3D-D287E298DE52}"/>
              </a:ext>
            </a:extLst>
          </p:cNvPr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2516" name="Tijdelijke aanduiding voor titel 8">
            <a:extLst>
              <a:ext uri="{FF2B5EF4-FFF2-40B4-BE49-F238E27FC236}">
                <a16:creationId xmlns:a16="http://schemas.microsoft.com/office/drawing/2014/main" id="{B80C722C-B03A-C074-A718-3AC7123E650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  <a:endParaRPr lang="en-US" altLang="nl-NL"/>
          </a:p>
        </p:txBody>
      </p:sp>
      <p:sp>
        <p:nvSpPr>
          <p:cNvPr id="192517" name="Tijdelijke aanduiding voor tekst 29">
            <a:extLst>
              <a:ext uri="{FF2B5EF4-FFF2-40B4-BE49-F238E27FC236}">
                <a16:creationId xmlns:a16="http://schemas.microsoft.com/office/drawing/2014/main" id="{8661F016-FC7D-D370-3463-1493BB6A37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altLang="nl-NL"/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ADDA387D-30D6-7FC0-2909-01B240868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rgbClr val="FFFFFF">
                    <a:shade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2" name="Tijdelijke aanduiding voor voettekst 21">
            <a:extLst>
              <a:ext uri="{FF2B5EF4-FFF2-40B4-BE49-F238E27FC236}">
                <a16:creationId xmlns:a16="http://schemas.microsoft.com/office/drawing/2014/main" id="{D951A6ED-3CA6-DBA6-C79A-42F3215BF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rgbClr val="FFFFFF">
                    <a:shade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>
            <a:extLst>
              <a:ext uri="{FF2B5EF4-FFF2-40B4-BE49-F238E27FC236}">
                <a16:creationId xmlns:a16="http://schemas.microsoft.com/office/drawing/2014/main" id="{8C6DDC42-7AA3-811C-C049-E63B48F06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EBD14696-6AC3-234D-A211-2AD15AF7C1C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92829" r:id="rId1"/>
    <p:sldLayoutId id="2147492723" r:id="rId2"/>
    <p:sldLayoutId id="2147492830" r:id="rId3"/>
    <p:sldLayoutId id="2147492724" r:id="rId4"/>
    <p:sldLayoutId id="2147492831" r:id="rId5"/>
    <p:sldLayoutId id="2147492725" r:id="rId6"/>
    <p:sldLayoutId id="2147492726" r:id="rId7"/>
    <p:sldLayoutId id="2147492832" r:id="rId8"/>
    <p:sldLayoutId id="2147492833" r:id="rId9"/>
    <p:sldLayoutId id="2147492727" r:id="rId10"/>
    <p:sldLayoutId id="2147492728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2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2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600060"/>
        </a:buClr>
        <a:buSzPct val="90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99CC0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59.xml"/><Relationship Id="rId1" Type="http://schemas.openxmlformats.org/officeDocument/2006/relationships/video" Target="https://www.youtube.com/embed/zNkuDE5fLnk?start=433&amp;feature=oembed" TargetMode="External"/><Relationship Id="rId6" Type="http://schemas.openxmlformats.org/officeDocument/2006/relationships/image" Target="../media/image59.png"/><Relationship Id="rId5" Type="http://schemas.openxmlformats.org/officeDocument/2006/relationships/hyperlink" Target="https://www.youtube.com/watch?v=zNkuDE5fLnk&amp;t=433s" TargetMode="Externa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6.jpeg"/><Relationship Id="rId5" Type="http://schemas.openxmlformats.org/officeDocument/2006/relationships/image" Target="../media/image5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Relationship Id="rId5" Type="http://schemas.openxmlformats.org/officeDocument/2006/relationships/hyperlink" Target="mailto:mail@oostlandonstage.nl" TargetMode="Externa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1.xml"/><Relationship Id="rId1" Type="http://schemas.openxmlformats.org/officeDocument/2006/relationships/video" Target="https://www.youtube.com/embed/9Nsn7yoUwMQ?feature=oembed" TargetMode="External"/><Relationship Id="rId6" Type="http://schemas.openxmlformats.org/officeDocument/2006/relationships/image" Target="../media/image16.png"/><Relationship Id="rId5" Type="http://schemas.openxmlformats.org/officeDocument/2006/relationships/hyperlink" Target="https://youtu.be/9Nsn7yoUwMQ" TargetMode="Externa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onderwijsonstage.nl/" TargetMode="Externa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3.jpe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5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caslamens.nl/" TargetMode="Externa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ijdelijke aanduiding voor dianummer 1">
            <a:extLst>
              <a:ext uri="{FF2B5EF4-FFF2-40B4-BE49-F238E27FC236}">
                <a16:creationId xmlns:a16="http://schemas.microsoft.com/office/drawing/2014/main" id="{1D14915A-1452-B01E-288A-668C111E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F3B615-B9B2-0043-B458-B7587712EEFE}" type="slidenum">
              <a:rPr lang="nl-NL" altLang="nl-NL" smtClean="0">
                <a:solidFill>
                  <a:srgbClr val="BCBCBC"/>
                </a:solidFill>
              </a:rPr>
              <a:pPr/>
              <a:t>1</a:t>
            </a:fld>
            <a:endParaRPr lang="nl-NL" altLang="nl-NL">
              <a:solidFill>
                <a:srgbClr val="BCBCBC"/>
              </a:solidFill>
            </a:endParaRPr>
          </a:p>
        </p:txBody>
      </p:sp>
      <p:pic>
        <p:nvPicPr>
          <p:cNvPr id="231426" name="Picture 2" descr="C:\Users\Corine\Documents\CORINE\PROJECTHUYS\On Stage\DRAAIBOEK\archief 18-19\Formats 18-19\8.8a foto-kaarten Ballonnen tekst\ballon - vmbo doet ertoe.jpg">
            <a:extLst>
              <a:ext uri="{FF2B5EF4-FFF2-40B4-BE49-F238E27FC236}">
                <a16:creationId xmlns:a16="http://schemas.microsoft.com/office/drawing/2014/main" id="{65FFEC28-8423-CFCD-E349-DF69B10B1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3273425" cy="2852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27" name="Picture 4" descr="C:\Users\Corine\Documents\CORINE\PROJECTHUYS\On Stage\DRAAIBOEK\archief 18-19\Formats 18-19\8.8a foto-kaarten Ballonnen tekst\ballon - mogen dromen.jpg">
            <a:extLst>
              <a:ext uri="{FF2B5EF4-FFF2-40B4-BE49-F238E27FC236}">
                <a16:creationId xmlns:a16="http://schemas.microsoft.com/office/drawing/2014/main" id="{9B9FBA70-D8B8-ECC7-B905-454706F62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659188"/>
            <a:ext cx="327342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8" name="Picture 5" descr="C:\Users\Corine\Documents\CORINE\PROJECTHUYS\On Stage\DRAAIBOEK\archief 18-19\Formats 18-19\8.8a foto-kaarten Ballonnen tekst\ballon foto - verliefd niet door flyers maar mensen.jpg">
            <a:extLst>
              <a:ext uri="{FF2B5EF4-FFF2-40B4-BE49-F238E27FC236}">
                <a16:creationId xmlns:a16="http://schemas.microsoft.com/office/drawing/2014/main" id="{8AA450D5-2803-9A7B-7557-FE0004815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3659188"/>
            <a:ext cx="327342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9" name="Picture 6" descr="C:\Users\Corine\Documents\CORINE\PROJECTHUYS\On Stage\DRAAIBOEK\archief 18-19\Formats 18-19\8.8a foto-kaarten Ballonnen tekst\ballon - sociaal kapitaal.jpg">
            <a:extLst>
              <a:ext uri="{FF2B5EF4-FFF2-40B4-BE49-F238E27FC236}">
                <a16:creationId xmlns:a16="http://schemas.microsoft.com/office/drawing/2014/main" id="{C86ABFDA-2406-0B94-107D-DD6D9C32B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6250"/>
            <a:ext cx="32734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 Box 4">
            <a:extLst>
              <a:ext uri="{FF2B5EF4-FFF2-40B4-BE49-F238E27FC236}">
                <a16:creationId xmlns:a16="http://schemas.microsoft.com/office/drawing/2014/main" id="{47736827-A420-0271-48F4-1E6E49CB2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6263" y="3679825"/>
            <a:ext cx="59420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800">
                <a:solidFill>
                  <a:srgbClr val="FFFFFF"/>
                </a:solidFill>
                <a:latin typeface="Calibri" panose="020F0502020204030204" pitchFamily="34" charset="0"/>
              </a:rPr>
              <a:t>inrichting en procedure Beroepenfeest</a:t>
            </a:r>
          </a:p>
        </p:txBody>
      </p:sp>
      <p:pic>
        <p:nvPicPr>
          <p:cNvPr id="194562" name="Picture 10" descr="RH130221-112">
            <a:extLst>
              <a:ext uri="{FF2B5EF4-FFF2-40B4-BE49-F238E27FC236}">
                <a16:creationId xmlns:a16="http://schemas.microsoft.com/office/drawing/2014/main" id="{3BE7D2BA-EBE0-CA60-C210-2D5AD070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6" t="10564" r="42262" b="24007"/>
          <a:stretch>
            <a:fillRect/>
          </a:stretch>
        </p:blipFill>
        <p:spPr bwMode="auto">
          <a:xfrm>
            <a:off x="206375" y="1412875"/>
            <a:ext cx="130492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3" name="Afbeelding 9">
            <a:extLst>
              <a:ext uri="{FF2B5EF4-FFF2-40B4-BE49-F238E27FC236}">
                <a16:creationId xmlns:a16="http://schemas.microsoft.com/office/drawing/2014/main" id="{396B5607-33D1-FEB7-4A4D-6A9A04BF2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1" t="39339" r="48044" b="15372"/>
          <a:stretch>
            <a:fillRect/>
          </a:stretch>
        </p:blipFill>
        <p:spPr bwMode="auto">
          <a:xfrm>
            <a:off x="1460500" y="1412875"/>
            <a:ext cx="1398588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4" name="Picture 2" descr="C:\Users\Corine\Documents\CORINE\PROJECTHUYS\On Stage\foto's\Almere On Stage 2016 Beroepenfeest\RH160204-2.jpg">
            <a:extLst>
              <a:ext uri="{FF2B5EF4-FFF2-40B4-BE49-F238E27FC236}">
                <a16:creationId xmlns:a16="http://schemas.microsoft.com/office/drawing/2014/main" id="{2353CF24-1FA9-DF19-060B-C7DE79323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27"/>
          <a:stretch>
            <a:fillRect/>
          </a:stretch>
        </p:blipFill>
        <p:spPr bwMode="auto">
          <a:xfrm>
            <a:off x="3074988" y="169863"/>
            <a:ext cx="58515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5" name="Afbeelding 9">
            <a:extLst>
              <a:ext uri="{FF2B5EF4-FFF2-40B4-BE49-F238E27FC236}">
                <a16:creationId xmlns:a16="http://schemas.microsoft.com/office/drawing/2014/main" id="{28B53924-43FF-405E-AC3E-B2EAB44D2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6" t="12741" r="22263" b="14091"/>
          <a:stretch>
            <a:fillRect/>
          </a:stretch>
        </p:blipFill>
        <p:spPr bwMode="auto">
          <a:xfrm>
            <a:off x="3116263" y="238125"/>
            <a:ext cx="102393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6" name="Picture 3" descr="C:\Users\Corine\Documents\CORINE\PROJECTHUYS\On Stage\foto's\Voor banner site\voor banner site (4).jpg">
            <a:extLst>
              <a:ext uri="{FF2B5EF4-FFF2-40B4-BE49-F238E27FC236}">
                <a16:creationId xmlns:a16="http://schemas.microsoft.com/office/drawing/2014/main" id="{D7C5D7DA-8139-24BF-DF4B-AD3A533C3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8" t="7173" r="37231" b="44308"/>
          <a:stretch>
            <a:fillRect/>
          </a:stretch>
        </p:blipFill>
        <p:spPr bwMode="auto">
          <a:xfrm>
            <a:off x="7415213" y="188913"/>
            <a:ext cx="887412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8" name="Afbeelding 13">
            <a:extLst>
              <a:ext uri="{FF2B5EF4-FFF2-40B4-BE49-F238E27FC236}">
                <a16:creationId xmlns:a16="http://schemas.microsoft.com/office/drawing/2014/main" id="{20EAAB70-A2CC-848D-76AE-8D3681888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1519" r="1241" b="9773"/>
          <a:stretch>
            <a:fillRect/>
          </a:stretch>
        </p:blipFill>
        <p:spPr bwMode="auto">
          <a:xfrm>
            <a:off x="4619625" y="4514850"/>
            <a:ext cx="4140200" cy="1893888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69" name="Tijdelijke aanduiding voor dianummer 1">
            <a:extLst>
              <a:ext uri="{FF2B5EF4-FFF2-40B4-BE49-F238E27FC236}">
                <a16:creationId xmlns:a16="http://schemas.microsoft.com/office/drawing/2014/main" id="{A40D15FF-83AA-ABB0-457C-1560A4CB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A91BAC-6C4D-B04B-A778-414CD2652EBC}" type="slidenum">
              <a:rPr lang="nl-NL" altLang="nl-NL">
                <a:solidFill>
                  <a:srgbClr val="FFFFFF"/>
                </a:solidFill>
              </a:rPr>
              <a:pPr/>
              <a:t>10</a:t>
            </a:fld>
            <a:endParaRPr lang="nl-NL" altLang="nl-NL">
              <a:solidFill>
                <a:srgbClr val="FFFFFF"/>
              </a:solidFill>
            </a:endParaRPr>
          </a:p>
        </p:txBody>
      </p:sp>
      <p:pic>
        <p:nvPicPr>
          <p:cNvPr id="194570" name="Afbeelding 7" descr="https://cdn.webshopapp.com/f/z2llwo/file.jpg">
            <a:extLst>
              <a:ext uri="{FF2B5EF4-FFF2-40B4-BE49-F238E27FC236}">
                <a16:creationId xmlns:a16="http://schemas.microsoft.com/office/drawing/2014/main" id="{75E4D188-793B-989F-D71B-F4290C960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2636838"/>
            <a:ext cx="665163" cy="754062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1" name="Afbeelding 23" descr="C:\Users\Corine\Documents\CORINE\PROJECTHUYS\On Stage\foto's\Delft\Delft On Stage 2014\RH140304-29.jpg">
            <a:extLst>
              <a:ext uri="{FF2B5EF4-FFF2-40B4-BE49-F238E27FC236}">
                <a16:creationId xmlns:a16="http://schemas.microsoft.com/office/drawing/2014/main" id="{321124F5-9F31-1527-9D22-3940E17AE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3" t="7817" r="30183" b="19868"/>
          <a:stretch>
            <a:fillRect/>
          </a:stretch>
        </p:blipFill>
        <p:spPr bwMode="auto">
          <a:xfrm>
            <a:off x="160338" y="3679825"/>
            <a:ext cx="2755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2" name="Afbeelding 16" descr="C:\Users\Corine\Documents\CORINE\PROJECTHUYS\On Stage\foto's\Hoogeveen\Beroepenfeest 2018\1 (1 van 1)-4.jpg">
            <a:extLst>
              <a:ext uri="{FF2B5EF4-FFF2-40B4-BE49-F238E27FC236}">
                <a16:creationId xmlns:a16="http://schemas.microsoft.com/office/drawing/2014/main" id="{7C1E8072-1A17-B76F-9900-9E162CEAC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7163"/>
            <a:ext cx="171767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3" name="Afbeelding 5" descr="C:\Users\Corine\Documents\CORINE\PROJECTHUYS\On Stage\foto's\Delft On Stage 2011\DSC_2380.JPG">
            <a:extLst>
              <a:ext uri="{FF2B5EF4-FFF2-40B4-BE49-F238E27FC236}">
                <a16:creationId xmlns:a16="http://schemas.microsoft.com/office/drawing/2014/main" id="{CB6808E2-282F-AC12-0248-0B9215AE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0" t="8932" r="3561"/>
          <a:stretch>
            <a:fillRect/>
          </a:stretch>
        </p:blipFill>
        <p:spPr bwMode="auto">
          <a:xfrm>
            <a:off x="1419225" y="157163"/>
            <a:ext cx="142398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697D92C-BE20-30A8-8128-370B10F683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2663" y="4525963"/>
            <a:ext cx="1345009" cy="1882776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Text Box 3">
            <a:extLst>
              <a:ext uri="{FF2B5EF4-FFF2-40B4-BE49-F238E27FC236}">
                <a16:creationId xmlns:a16="http://schemas.microsoft.com/office/drawing/2014/main" id="{3051D8B0-D923-39F0-22DB-C4788B70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31763"/>
            <a:ext cx="81359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3600" b="1">
                <a:solidFill>
                  <a:srgbClr val="FFFFFF"/>
                </a:solidFill>
                <a:latin typeface="Calibri" panose="020F0502020204030204" pitchFamily="34" charset="0"/>
              </a:rPr>
              <a:t>PLANNING</a:t>
            </a:r>
            <a:endParaRPr lang="nl-NL" altLang="nl-NL" sz="2800">
              <a:solidFill>
                <a:srgbClr val="99CC00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5C14F96-9ECF-EECA-A1E6-7BCCBA48667C}"/>
              </a:ext>
            </a:extLst>
          </p:cNvPr>
          <p:cNvCxnSpPr>
            <a:cxnSpLocks/>
          </p:cNvCxnSpPr>
          <p:nvPr/>
        </p:nvCxnSpPr>
        <p:spPr>
          <a:xfrm>
            <a:off x="323850" y="836613"/>
            <a:ext cx="2015902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1603" name="Tijdelijke aanduiding voor dianummer 1">
            <a:extLst>
              <a:ext uri="{FF2B5EF4-FFF2-40B4-BE49-F238E27FC236}">
                <a16:creationId xmlns:a16="http://schemas.microsoft.com/office/drawing/2014/main" id="{F700A59D-A94E-7442-762D-04B8604D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F165A0-839C-6443-91D6-519609C361C4}" type="slidenum">
              <a:rPr lang="nl-NL" altLang="nl-NL" smtClean="0">
                <a:solidFill>
                  <a:srgbClr val="BCBCBC"/>
                </a:solidFill>
              </a:rPr>
              <a:pPr/>
              <a:t>11</a:t>
            </a:fld>
            <a:endParaRPr lang="nl-NL" altLang="nl-NL">
              <a:solidFill>
                <a:srgbClr val="BCBCBC"/>
              </a:solidFill>
            </a:endParaRPr>
          </a:p>
        </p:txBody>
      </p:sp>
      <p:pic>
        <p:nvPicPr>
          <p:cNvPr id="281604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6D7BEE0B-24E4-6C8E-C656-762677FB8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092950" y="115888"/>
            <a:ext cx="18923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05" name="Text Box 3">
            <a:extLst>
              <a:ext uri="{FF2B5EF4-FFF2-40B4-BE49-F238E27FC236}">
                <a16:creationId xmlns:a16="http://schemas.microsoft.com/office/drawing/2014/main" id="{94E05098-32EC-AAAD-5BEF-FBF13CEAA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125538"/>
            <a:ext cx="81359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FFFFFF"/>
                </a:solidFill>
                <a:latin typeface="Calibri" panose="020F0502020204030204" pitchFamily="34" charset="0"/>
              </a:rPr>
              <a:t>11.30 uur ontvangst beroepsbeoefenaren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FFFFFF"/>
                </a:solidFill>
                <a:latin typeface="Calibri" panose="020F0502020204030204" pitchFamily="34" charset="0"/>
              </a:rPr>
              <a:t>12.00 uur lunch 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FFFFFF"/>
                </a:solidFill>
                <a:latin typeface="Calibri" panose="020F0502020204030204" pitchFamily="34" charset="0"/>
              </a:rPr>
              <a:t>12.45 uur laatste briefing door de MC 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altLang="nl-NL" sz="2400" b="1" dirty="0">
                <a:solidFill>
                  <a:srgbClr val="FFFFFF"/>
                </a:solidFill>
                <a:latin typeface="Calibri" panose="020F0502020204030204" pitchFamily="34" charset="0"/>
              </a:rPr>
              <a:t>FEESTELIJKE OPENING &gt; elke ronde!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altLang="nl-NL" sz="3600" dirty="0">
                <a:solidFill>
                  <a:srgbClr val="CCCC00"/>
                </a:solidFill>
                <a:latin typeface="Calibri" panose="020F0502020204030204" pitchFamily="34" charset="0"/>
              </a:rPr>
              <a:t>13.00 uur   1</a:t>
            </a:r>
            <a:r>
              <a:rPr lang="nl-NL" altLang="nl-NL" sz="3600" baseline="30000" dirty="0">
                <a:solidFill>
                  <a:srgbClr val="CCCC00"/>
                </a:solidFill>
                <a:latin typeface="Calibri" panose="020F0502020204030204" pitchFamily="34" charset="0"/>
              </a:rPr>
              <a:t>e</a:t>
            </a:r>
            <a:r>
              <a:rPr lang="nl-NL" altLang="nl-NL" sz="3600" dirty="0">
                <a:solidFill>
                  <a:srgbClr val="CCCC00"/>
                </a:solidFill>
                <a:latin typeface="Calibri" panose="020F0502020204030204" pitchFamily="34" charset="0"/>
              </a:rPr>
              <a:t> ronde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altLang="nl-NL" sz="3600" dirty="0">
                <a:solidFill>
                  <a:srgbClr val="CCCC00"/>
                </a:solidFill>
                <a:latin typeface="Calibri" panose="020F0502020204030204" pitchFamily="34" charset="0"/>
              </a:rPr>
              <a:t>14.00 uur   2</a:t>
            </a:r>
            <a:r>
              <a:rPr lang="nl-NL" altLang="nl-NL" sz="3600" baseline="30000" dirty="0">
                <a:solidFill>
                  <a:srgbClr val="CCCC00"/>
                </a:solidFill>
                <a:latin typeface="Calibri" panose="020F0502020204030204" pitchFamily="34" charset="0"/>
              </a:rPr>
              <a:t>e</a:t>
            </a:r>
            <a:r>
              <a:rPr lang="nl-NL" altLang="nl-NL" sz="3600" dirty="0">
                <a:solidFill>
                  <a:srgbClr val="CCCC00"/>
                </a:solidFill>
                <a:latin typeface="Calibri" panose="020F0502020204030204" pitchFamily="34" charset="0"/>
              </a:rPr>
              <a:t> ronde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altLang="nl-NL" sz="3600" dirty="0">
                <a:solidFill>
                  <a:srgbClr val="CCCC00"/>
                </a:solidFill>
                <a:latin typeface="Calibri" panose="020F0502020204030204" pitchFamily="34" charset="0"/>
              </a:rPr>
              <a:t>15.00 uur   3</a:t>
            </a:r>
            <a:r>
              <a:rPr lang="nl-NL" altLang="nl-NL" sz="3600" baseline="30000" dirty="0">
                <a:solidFill>
                  <a:srgbClr val="CCCC00"/>
                </a:solidFill>
                <a:latin typeface="Calibri" panose="020F0502020204030204" pitchFamily="34" charset="0"/>
              </a:rPr>
              <a:t>e</a:t>
            </a:r>
            <a:r>
              <a:rPr lang="nl-NL" altLang="nl-NL" sz="3600" dirty="0">
                <a:solidFill>
                  <a:srgbClr val="CCCC00"/>
                </a:solidFill>
                <a:latin typeface="Calibri" panose="020F0502020204030204" pitchFamily="34" charset="0"/>
              </a:rPr>
              <a:t> ronde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FFFFFF"/>
                </a:solidFill>
                <a:latin typeface="Calibri" panose="020F0502020204030204" pitchFamily="34" charset="0"/>
              </a:rPr>
              <a:t>15.45 uur officiële afsluiting &amp; opruimen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FFFFFF"/>
                </a:solidFill>
                <a:latin typeface="Calibri" panose="020F0502020204030204" pitchFamily="34" charset="0"/>
              </a:rPr>
              <a:t>16.00 uur napraten bij hapje en drankje</a:t>
            </a:r>
            <a:endParaRPr lang="nl-NL" altLang="nl-NL" sz="2400" dirty="0">
              <a:solidFill>
                <a:srgbClr val="99CC00"/>
              </a:solidFill>
              <a:latin typeface="Calibri" panose="020F0502020204030204" pitchFamily="34" charset="0"/>
            </a:endParaRP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rgbClr val="FFFFFF"/>
                </a:solidFill>
                <a:latin typeface="Calibri" panose="020F0502020204030204" pitchFamily="34" charset="0"/>
              </a:rPr>
              <a:t>17.00 uur huiswaarts</a:t>
            </a:r>
            <a:endParaRPr lang="nl-NL" altLang="nl-NL" sz="2400" dirty="0">
              <a:solidFill>
                <a:srgbClr val="99CC00"/>
              </a:solidFill>
              <a:latin typeface="Calibri" panose="020F0502020204030204" pitchFamily="34" charset="0"/>
            </a:endParaRPr>
          </a:p>
        </p:txBody>
      </p:sp>
      <p:pic>
        <p:nvPicPr>
          <p:cNvPr id="281607" name="Afbeelding 13" descr="Afbeeldingsresultaat voor koffie catering">
            <a:extLst>
              <a:ext uri="{FF2B5EF4-FFF2-40B4-BE49-F238E27FC236}">
                <a16:creationId xmlns:a16="http://schemas.microsoft.com/office/drawing/2014/main" id="{831BDEAD-B0F6-48B5-EC0A-3E84B1E82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052513"/>
            <a:ext cx="1857375" cy="1008062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8" name="Picture 8" descr="RH160317-228">
            <a:extLst>
              <a:ext uri="{FF2B5EF4-FFF2-40B4-BE49-F238E27FC236}">
                <a16:creationId xmlns:a16="http://schemas.microsoft.com/office/drawing/2014/main" id="{ABE438BD-A6C3-73F6-193A-44B8C32F0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t="24025" r="24336"/>
          <a:stretch>
            <a:fillRect/>
          </a:stretch>
        </p:blipFill>
        <p:spPr bwMode="auto">
          <a:xfrm>
            <a:off x="6804025" y="4652963"/>
            <a:ext cx="1857375" cy="1847850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9" name="Afbeelding 1">
            <a:extLst>
              <a:ext uri="{FF2B5EF4-FFF2-40B4-BE49-F238E27FC236}">
                <a16:creationId xmlns:a16="http://schemas.microsoft.com/office/drawing/2014/main" id="{9999897A-88CB-CFAF-E43D-AC1B7D886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205038"/>
            <a:ext cx="1857375" cy="1044575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10" name="Afbeelding 19" descr="Afbeeldingsresultaat voor kan water met citroen">
            <a:extLst>
              <a:ext uri="{FF2B5EF4-FFF2-40B4-BE49-F238E27FC236}">
                <a16:creationId xmlns:a16="http://schemas.microsoft.com/office/drawing/2014/main" id="{14483C9F-5165-62AB-34DF-76EDCAC18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379788"/>
            <a:ext cx="1879600" cy="1128712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5420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16A2C320-7865-0A8F-0C26-E736D15A8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150813"/>
            <a:ext cx="8829675" cy="7921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nl-NL" altLang="nl-NL" sz="40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TENSLOTTE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nl-NL" altLang="nl-NL" sz="3200" i="1" dirty="0">
                <a:solidFill>
                  <a:srgbClr val="CCCC00"/>
                </a:solidFill>
                <a:latin typeface="Calibri" pitchFamily="34" charset="0"/>
                <a:cs typeface="Arial" charset="0"/>
              </a:rPr>
              <a:t>Wat en wie hebben we nog nodig?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l-NL" altLang="nl-NL" sz="8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l-NL" altLang="nl-NL" sz="8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l-NL" altLang="nl-NL" sz="8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marL="571500" indent="-5715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nl-NL" altLang="nl-NL" sz="3200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Extra beroepsbeoefenaars</a:t>
            </a:r>
          </a:p>
          <a:p>
            <a:pPr marL="571500" indent="-5715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nl-NL" altLang="nl-NL" sz="3200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Doe Dag plekken</a:t>
            </a:r>
          </a:p>
          <a:p>
            <a:pPr marL="571500" indent="-5715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nl-NL" altLang="nl-NL" sz="3200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Matchmakers</a:t>
            </a:r>
          </a:p>
          <a:p>
            <a:pPr marL="571500" indent="-5715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nl-NL" altLang="nl-NL" sz="3200" dirty="0">
                <a:solidFill>
                  <a:prstClr val="white"/>
                </a:solidFill>
                <a:latin typeface="Calibri" pitchFamily="34" charset="0"/>
                <a:cs typeface="Arial" charset="0"/>
              </a:rPr>
              <a:t>Opbouwteam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l-NL" altLang="nl-NL" sz="4000" b="1" dirty="0">
              <a:solidFill>
                <a:prstClr val="white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D711F7-1939-9BCF-A1A2-AB1B09ACC3C3}"/>
              </a:ext>
            </a:extLst>
          </p:cNvPr>
          <p:cNvCxnSpPr>
            <a:cxnSpLocks/>
          </p:cNvCxnSpPr>
          <p:nvPr/>
        </p:nvCxnSpPr>
        <p:spPr>
          <a:xfrm>
            <a:off x="395288" y="1412875"/>
            <a:ext cx="5616872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9795" name="Tijdelijke aanduiding voor dianummer 1">
            <a:extLst>
              <a:ext uri="{FF2B5EF4-FFF2-40B4-BE49-F238E27FC236}">
                <a16:creationId xmlns:a16="http://schemas.microsoft.com/office/drawing/2014/main" id="{BDFF5CC6-B559-E6D2-37BC-ED13A5402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FE83F3E-F912-DF41-979B-61BE62A57B73}" type="slidenum">
              <a:rPr lang="nl-NL" altLang="nl-NL" smtClean="0">
                <a:solidFill>
                  <a:srgbClr val="BCBCBC"/>
                </a:solidFill>
              </a:rPr>
              <a:pPr/>
              <a:t>12</a:t>
            </a:fld>
            <a:endParaRPr lang="nl-NL" altLang="nl-NL">
              <a:solidFill>
                <a:srgbClr val="BCBCBC"/>
              </a:solidFill>
            </a:endParaRPr>
          </a:p>
        </p:txBody>
      </p:sp>
      <p:sp>
        <p:nvSpPr>
          <p:cNvPr id="289796" name="Rectangle 2">
            <a:extLst>
              <a:ext uri="{FF2B5EF4-FFF2-40B4-BE49-F238E27FC236}">
                <a16:creationId xmlns:a16="http://schemas.microsoft.com/office/drawing/2014/main" id="{5C164E75-88CD-5229-C2CE-943696ED6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3717032"/>
            <a:ext cx="6624736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3600" b="1" dirty="0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HELPT U MEE?   </a:t>
            </a:r>
          </a:p>
          <a:p>
            <a:pPr eaLnBrk="1" hangingPunct="1"/>
            <a:r>
              <a:rPr lang="nl-NL" altLang="nl-NL" sz="3600" b="1" dirty="0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IEDEREEN NOG 1 BEDRIJF…?</a:t>
            </a:r>
          </a:p>
          <a:p>
            <a:pPr eaLnBrk="1" hangingPunct="1"/>
            <a:endParaRPr lang="nl-NL" altLang="nl-NL" sz="3200" b="1" dirty="0">
              <a:solidFill>
                <a:srgbClr val="99CC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nl-NL" altLang="nl-NL" sz="3200" b="1" dirty="0">
              <a:solidFill>
                <a:srgbClr val="99CC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nl-NL" altLang="nl-NL" sz="3200" b="1" dirty="0">
              <a:solidFill>
                <a:srgbClr val="99CC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nl-NL" altLang="nl-NL" sz="3200" b="1" dirty="0">
              <a:solidFill>
                <a:srgbClr val="99CC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89797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EBC18EB4-F3D0-A192-B990-535DEEA9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092950" y="115888"/>
            <a:ext cx="18923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2194C4E-B09B-6F93-EE11-4CFEA6FE9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276872"/>
            <a:ext cx="2685058" cy="253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8486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4C7DA0E6-8E50-E275-07A7-02BFC34B9B3A}"/>
              </a:ext>
            </a:extLst>
          </p:cNvPr>
          <p:cNvCxnSpPr>
            <a:cxnSpLocks/>
          </p:cNvCxnSpPr>
          <p:nvPr/>
        </p:nvCxnSpPr>
        <p:spPr>
          <a:xfrm>
            <a:off x="277813" y="1412875"/>
            <a:ext cx="8637587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9139" name="Tijdelijke aanduiding voor dianummer 1">
            <a:extLst>
              <a:ext uri="{FF2B5EF4-FFF2-40B4-BE49-F238E27FC236}">
                <a16:creationId xmlns:a16="http://schemas.microsoft.com/office/drawing/2014/main" id="{569F3DCF-34D8-7455-5A90-59552DE9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EE22A1-3A9E-1042-A6DF-D2A60F8BB410}" type="slidenum">
              <a:rPr lang="nl-NL" altLang="nl-NL" smtClean="0">
                <a:solidFill>
                  <a:srgbClr val="BCBCBC"/>
                </a:solidFill>
              </a:rPr>
              <a:pPr/>
              <a:t>13</a:t>
            </a:fld>
            <a:endParaRPr lang="nl-NL" altLang="nl-NL">
              <a:solidFill>
                <a:srgbClr val="BCBCBC"/>
              </a:solidFill>
            </a:endParaRPr>
          </a:p>
        </p:txBody>
      </p:sp>
      <p:sp>
        <p:nvSpPr>
          <p:cNvPr id="219140" name="Rectangle 2">
            <a:extLst>
              <a:ext uri="{FF2B5EF4-FFF2-40B4-BE49-F238E27FC236}">
                <a16:creationId xmlns:a16="http://schemas.microsoft.com/office/drawing/2014/main" id="{56A8BDA8-1701-C34D-C0EA-B79DF1662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06375"/>
            <a:ext cx="66960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Font typeface="Wingdings 2" pitchFamily="2" charset="2"/>
              <a:buNone/>
            </a:pPr>
            <a:r>
              <a:rPr lang="nl-NL" altLang="nl-NL" sz="4000" b="1" dirty="0">
                <a:solidFill>
                  <a:srgbClr val="FFFFFF"/>
                </a:solidFill>
                <a:latin typeface="Calibri" panose="020F0502020204030204" pitchFamily="34" charset="0"/>
              </a:rPr>
              <a:t>BEDANKT DAT U HELPT </a:t>
            </a:r>
            <a:endParaRPr lang="nl-NL" altLang="nl-NL" sz="3600" b="1" dirty="0">
              <a:solidFill>
                <a:srgbClr val="99CC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19141" name="Rectangle 2">
            <a:extLst>
              <a:ext uri="{FF2B5EF4-FFF2-40B4-BE49-F238E27FC236}">
                <a16:creationId xmlns:a16="http://schemas.microsoft.com/office/drawing/2014/main" id="{38B2EB48-E818-EB4B-8524-642723D50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663700"/>
            <a:ext cx="861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Font typeface="Wingdings 2" pitchFamily="2" charset="2"/>
              <a:buNone/>
            </a:pPr>
            <a:r>
              <a:rPr lang="nl-NL" altLang="nl-NL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EN DANK AAN ONZE CO-FINANCIERS, DE SPONSORS EN VRIENDEN:</a:t>
            </a:r>
            <a:endParaRPr lang="nl-NL" altLang="nl-NL" sz="1800" b="1" dirty="0">
              <a:solidFill>
                <a:srgbClr val="99CC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19143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C90DBF90-6F17-495D-C91E-022728EC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143750" y="212725"/>
            <a:ext cx="18923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4" name="Rectangle 2">
            <a:extLst>
              <a:ext uri="{FF2B5EF4-FFF2-40B4-BE49-F238E27FC236}">
                <a16:creationId xmlns:a16="http://schemas.microsoft.com/office/drawing/2014/main" id="{250B689A-59E4-1CB5-7B63-AB21973A8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37" y="1988840"/>
            <a:ext cx="3705423" cy="369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Font typeface="Wingdings 2" pitchFamily="2" charset="2"/>
              <a:buNone/>
            </a:pPr>
            <a:endParaRPr lang="nl-NL" altLang="nl-NL" sz="1800" b="1" dirty="0">
              <a:solidFill>
                <a:srgbClr val="CCCC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Font typeface="Wingdings 2" pitchFamily="2" charset="2"/>
              <a:buNone/>
            </a:pPr>
            <a:r>
              <a:rPr lang="nl-NL" altLang="nl-NL" sz="2600" b="1" dirty="0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Aannemingsbedrijf Stuit </a:t>
            </a:r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Font typeface="Wingdings 2" pitchFamily="2" charset="2"/>
              <a:buNone/>
            </a:pPr>
            <a:r>
              <a:rPr lang="nl-NL" altLang="nl-NL" sz="2600" b="1" dirty="0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Berkel Industrial </a:t>
            </a:r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Font typeface="Wingdings 2" pitchFamily="2" charset="2"/>
              <a:buNone/>
            </a:pPr>
            <a:r>
              <a:rPr lang="nl-NL" altLang="nl-NL" sz="2600" b="1" dirty="0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Clean People</a:t>
            </a:r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Font typeface="Wingdings 2" pitchFamily="2" charset="2"/>
              <a:buNone/>
            </a:pPr>
            <a:r>
              <a:rPr lang="nl-NL" altLang="nl-NL" sz="2600" b="1" dirty="0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KVDM Group</a:t>
            </a:r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Font typeface="Wingdings 2" pitchFamily="2" charset="2"/>
              <a:buNone/>
            </a:pPr>
            <a:r>
              <a:rPr lang="nl-NL" altLang="nl-NL" sz="2600" b="1" dirty="0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MEB Rotterdam</a:t>
            </a:r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None/>
            </a:pPr>
            <a:r>
              <a:rPr lang="nl-NL" altLang="nl-NL" sz="2600" b="1" dirty="0" err="1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Meerbouw</a:t>
            </a:r>
            <a:r>
              <a:rPr lang="nl-NL" altLang="nl-NL" sz="2600" b="1" dirty="0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Pijnacker</a:t>
            </a:r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Font typeface="Wingdings 2" pitchFamily="2" charset="2"/>
              <a:buNone/>
            </a:pPr>
            <a:endParaRPr lang="nl-NL" altLang="nl-NL" sz="2200" b="1" dirty="0">
              <a:solidFill>
                <a:srgbClr val="CCCC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19145" name="Rectangle 2">
            <a:extLst>
              <a:ext uri="{FF2B5EF4-FFF2-40B4-BE49-F238E27FC236}">
                <a16:creationId xmlns:a16="http://schemas.microsoft.com/office/drawing/2014/main" id="{91A46BF8-9280-E810-497E-24DFBB761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836613"/>
            <a:ext cx="8928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Font typeface="Wingdings 2" pitchFamily="2" charset="2"/>
              <a:buNone/>
            </a:pPr>
            <a:r>
              <a:rPr lang="nl-NL" altLang="nl-NL" sz="2400" i="1" dirty="0">
                <a:solidFill>
                  <a:schemeClr val="tx2"/>
                </a:solidFill>
                <a:latin typeface="Calibri" panose="020F0502020204030204" pitchFamily="34" charset="0"/>
              </a:rPr>
              <a:t>Toekomstdromen van jongeren zijn een zaak en taak van ons allemaal! </a:t>
            </a:r>
            <a:endParaRPr lang="nl-NL" altLang="nl-NL" sz="2000" i="1" dirty="0">
              <a:solidFill>
                <a:schemeClr val="tx2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23C16A3-3191-980C-4162-09C37AD53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0953" y="1988840"/>
            <a:ext cx="4137471" cy="369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None/>
            </a:pPr>
            <a:endParaRPr lang="nl-NL" altLang="nl-NL" sz="1800" b="1" dirty="0">
              <a:solidFill>
                <a:srgbClr val="CCCC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None/>
            </a:pPr>
            <a:r>
              <a:rPr lang="nl-NL" altLang="nl-NL" sz="2600" b="1" dirty="0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Nissan Dealer Cas Lamens</a:t>
            </a:r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None/>
            </a:pPr>
            <a:r>
              <a:rPr lang="nl-NL" altLang="nl-NL" sz="2600" b="1" dirty="0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Oostland Company</a:t>
            </a:r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None/>
            </a:pPr>
            <a:r>
              <a:rPr lang="nl-NL" altLang="nl-NL" sz="2600" b="1" dirty="0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Perfect Pack </a:t>
            </a:r>
            <a:r>
              <a:rPr lang="nl-NL" altLang="nl-NL" sz="2600" b="1" dirty="0" err="1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Logistics</a:t>
            </a:r>
            <a:endParaRPr lang="nl-NL" altLang="nl-NL" sz="2600" b="1" dirty="0">
              <a:solidFill>
                <a:srgbClr val="CCCC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None/>
            </a:pPr>
            <a:r>
              <a:rPr lang="nl-NL" altLang="nl-NL" sz="2600" b="1" dirty="0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RTV Lansingerland</a:t>
            </a:r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None/>
            </a:pPr>
            <a:r>
              <a:rPr lang="nl-NL" altLang="nl-NL" sz="2600" b="1" dirty="0" err="1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Struijk</a:t>
            </a:r>
            <a:r>
              <a:rPr lang="nl-NL" altLang="nl-NL" sz="2600" b="1" dirty="0">
                <a:solidFill>
                  <a:srgbClr val="CCCC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tuinplanten</a:t>
            </a:r>
          </a:p>
        </p:txBody>
      </p:sp>
    </p:spTree>
    <p:extLst>
      <p:ext uri="{BB962C8B-B14F-4D97-AF65-F5344CB8AC3E}">
        <p14:creationId xmlns:p14="http://schemas.microsoft.com/office/powerpoint/2010/main" val="428316037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3C40E-EFD7-AD93-409E-928B08EF8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89D7BA7E-0D50-CAC8-AED3-68DC64D84A46}"/>
              </a:ext>
            </a:extLst>
          </p:cNvPr>
          <p:cNvCxnSpPr>
            <a:cxnSpLocks/>
          </p:cNvCxnSpPr>
          <p:nvPr/>
        </p:nvCxnSpPr>
        <p:spPr>
          <a:xfrm>
            <a:off x="277813" y="1412875"/>
            <a:ext cx="8637587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9139" name="Tijdelijke aanduiding voor dianummer 1">
            <a:extLst>
              <a:ext uri="{FF2B5EF4-FFF2-40B4-BE49-F238E27FC236}">
                <a16:creationId xmlns:a16="http://schemas.microsoft.com/office/drawing/2014/main" id="{15664380-4BED-60A7-86BF-F8859D30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EE22A1-3A9E-1042-A6DF-D2A60F8BB410}" type="slidenum">
              <a:rPr lang="nl-NL" altLang="nl-NL" smtClean="0">
                <a:solidFill>
                  <a:srgbClr val="BCBCBC"/>
                </a:solidFill>
              </a:rPr>
              <a:pPr/>
              <a:t>14</a:t>
            </a:fld>
            <a:endParaRPr lang="nl-NL" altLang="nl-NL">
              <a:solidFill>
                <a:srgbClr val="BCBCBC"/>
              </a:solidFill>
            </a:endParaRPr>
          </a:p>
        </p:txBody>
      </p:sp>
      <p:sp>
        <p:nvSpPr>
          <p:cNvPr id="219140" name="Rectangle 2">
            <a:extLst>
              <a:ext uri="{FF2B5EF4-FFF2-40B4-BE49-F238E27FC236}">
                <a16:creationId xmlns:a16="http://schemas.microsoft.com/office/drawing/2014/main" id="{BFAA995B-8001-E656-8AD7-786D36530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06375"/>
            <a:ext cx="66960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Font typeface="Wingdings 2" pitchFamily="2" charset="2"/>
              <a:buNone/>
            </a:pPr>
            <a:r>
              <a:rPr lang="nl-NL" altLang="nl-NL" sz="4000" b="1" dirty="0">
                <a:solidFill>
                  <a:srgbClr val="FFFFFF"/>
                </a:solidFill>
                <a:latin typeface="Calibri" panose="020F0502020204030204" pitchFamily="34" charset="0"/>
              </a:rPr>
              <a:t>BEDANKT DAT U HELPT </a:t>
            </a:r>
            <a:endParaRPr lang="nl-NL" altLang="nl-NL" sz="3600" b="1" dirty="0">
              <a:solidFill>
                <a:srgbClr val="99CC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19141" name="Rectangle 2">
            <a:extLst>
              <a:ext uri="{FF2B5EF4-FFF2-40B4-BE49-F238E27FC236}">
                <a16:creationId xmlns:a16="http://schemas.microsoft.com/office/drawing/2014/main" id="{BA5811C1-7C9F-18AC-8CDC-CDF60A626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663700"/>
            <a:ext cx="861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Font typeface="Wingdings 2" pitchFamily="2" charset="2"/>
              <a:buNone/>
            </a:pPr>
            <a:r>
              <a:rPr lang="nl-NL" altLang="nl-NL" sz="2000" b="1">
                <a:solidFill>
                  <a:srgbClr val="FFFFFF"/>
                </a:solidFill>
                <a:latin typeface="Calibri" panose="020F0502020204030204" pitchFamily="34" charset="0"/>
              </a:rPr>
              <a:t>EN DANK AAN ONZE CO-FINANCIERS, DE SPONSORS EN VRIENDEN:</a:t>
            </a:r>
            <a:endParaRPr lang="nl-NL" altLang="nl-NL" sz="1800" b="1">
              <a:solidFill>
                <a:srgbClr val="99CC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19143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8DF7FF2D-32E5-AFF6-7DF1-15AC3B869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143750" y="212725"/>
            <a:ext cx="18923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5" name="Rectangle 2">
            <a:extLst>
              <a:ext uri="{FF2B5EF4-FFF2-40B4-BE49-F238E27FC236}">
                <a16:creationId xmlns:a16="http://schemas.microsoft.com/office/drawing/2014/main" id="{2DDF945A-C3E7-C1F7-FD2D-5B5D62B7E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836613"/>
            <a:ext cx="8928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Font typeface="Wingdings 2" pitchFamily="2" charset="2"/>
              <a:buNone/>
            </a:pPr>
            <a:r>
              <a:rPr lang="nl-NL" altLang="nl-NL" sz="2400" i="1" dirty="0">
                <a:solidFill>
                  <a:schemeClr val="tx2"/>
                </a:solidFill>
                <a:latin typeface="Calibri" panose="020F0502020204030204" pitchFamily="34" charset="0"/>
              </a:rPr>
              <a:t>Toekomstdromen van jongeren zijn een zaak en taak van ons allemaal! </a:t>
            </a:r>
            <a:endParaRPr lang="nl-NL" altLang="nl-NL" sz="2000" i="1" dirty="0">
              <a:solidFill>
                <a:schemeClr val="tx2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" name="Afbeelding 3" descr="Afbeelding met tekst, sinaasappel, logo, Lettertype&#10;&#10;Door AI gegenereerde inhoud is mogelijk onjuist.">
            <a:extLst>
              <a:ext uri="{FF2B5EF4-FFF2-40B4-BE49-F238E27FC236}">
                <a16:creationId xmlns:a16="http://schemas.microsoft.com/office/drawing/2014/main" id="{4E62C67C-C543-6AD9-F772-DD757DFA5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t="12546" r="6524" b="2160"/>
          <a:stretch>
            <a:fillRect/>
          </a:stretch>
        </p:blipFill>
        <p:spPr>
          <a:xfrm>
            <a:off x="2966661" y="2203049"/>
            <a:ext cx="3816424" cy="158390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C8C3357-558D-7512-F888-8398955B5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59" y="5047784"/>
            <a:ext cx="8159824" cy="1279180"/>
          </a:xfrm>
          <a:prstGeom prst="rect">
            <a:avLst/>
          </a:prstGeom>
        </p:spPr>
      </p:pic>
      <p:sp>
        <p:nvSpPr>
          <p:cNvPr id="219138" name="Text Box 4">
            <a:extLst>
              <a:ext uri="{FF2B5EF4-FFF2-40B4-BE49-F238E27FC236}">
                <a16:creationId xmlns:a16="http://schemas.microsoft.com/office/drawing/2014/main" id="{05D4D6D1-CB50-14A1-8998-BF3A516FC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439" y="4260851"/>
            <a:ext cx="77343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nl-NL" altLang="nl-NL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VMBO On Stage is tevens subsidient van de lokale projecten. Deze landelijke </a:t>
            </a:r>
          </a:p>
          <a:p>
            <a:pPr marL="0" lvl="2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nl-NL" altLang="nl-NL" sz="18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co-financiering</a:t>
            </a:r>
            <a:r>
              <a:rPr lang="nl-NL" altLang="nl-NL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 voor de Beroepenfeesten komt (via Stichting Backstage) van:</a:t>
            </a:r>
            <a:endParaRPr lang="nl-NL" altLang="nl-NL" sz="800" b="1" dirty="0">
              <a:solidFill>
                <a:srgbClr val="FFFFFF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6CA242E-C7CD-2BEE-A3D8-FE390D196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2291796"/>
            <a:ext cx="2232248" cy="142523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6F44C24-E399-ED31-A8F1-D425984AA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2019" y="2038619"/>
            <a:ext cx="1822429" cy="18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5297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F6A62-94B6-6D60-7D13-ADFA38A43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88BFBABC-60C9-5D78-0CB0-678EB398A8C5}"/>
              </a:ext>
            </a:extLst>
          </p:cNvPr>
          <p:cNvCxnSpPr>
            <a:cxnSpLocks/>
          </p:cNvCxnSpPr>
          <p:nvPr/>
        </p:nvCxnSpPr>
        <p:spPr>
          <a:xfrm>
            <a:off x="277813" y="1412875"/>
            <a:ext cx="8637587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95D14316-CD0A-D5E1-AF68-E496209DC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EE5EFD5E-9ECF-CF7B-B6F5-415F4FDF9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12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219139" name="Tijdelijke aanduiding voor dianummer 1">
            <a:extLst>
              <a:ext uri="{FF2B5EF4-FFF2-40B4-BE49-F238E27FC236}">
                <a16:creationId xmlns:a16="http://schemas.microsoft.com/office/drawing/2014/main" id="{4DB31810-B78C-20FE-44CE-C9BAC0FC7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EE22A1-3A9E-1042-A6DF-D2A60F8BB410}" type="slidenum">
              <a:rPr lang="nl-NL" altLang="nl-NL" smtClean="0">
                <a:solidFill>
                  <a:srgbClr val="BCBCBC"/>
                </a:solidFill>
              </a:rPr>
              <a:pPr/>
              <a:t>15</a:t>
            </a:fld>
            <a:endParaRPr lang="nl-NL" altLang="nl-NL">
              <a:solidFill>
                <a:srgbClr val="BCBCBC"/>
              </a:solidFill>
            </a:endParaRPr>
          </a:p>
        </p:txBody>
      </p:sp>
      <p:sp>
        <p:nvSpPr>
          <p:cNvPr id="219140" name="Rectangle 2">
            <a:extLst>
              <a:ext uri="{FF2B5EF4-FFF2-40B4-BE49-F238E27FC236}">
                <a16:creationId xmlns:a16="http://schemas.microsoft.com/office/drawing/2014/main" id="{D2051D4E-4182-376B-7E0E-26FBAE5BD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06375"/>
            <a:ext cx="66960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FFFFFF"/>
              </a:buClr>
              <a:buSzPct val="73000"/>
              <a:buFont typeface="Wingdings 2" pitchFamily="2" charset="2"/>
              <a:buNone/>
            </a:pPr>
            <a:r>
              <a:rPr lang="nl-NL" altLang="nl-NL" sz="4000" b="1" dirty="0">
                <a:solidFill>
                  <a:srgbClr val="FFFFFF"/>
                </a:solidFill>
                <a:latin typeface="Calibri" panose="020F0502020204030204" pitchFamily="34" charset="0"/>
              </a:rPr>
              <a:t>OOSTLAND ON STAGE 2025 </a:t>
            </a:r>
            <a:endParaRPr lang="nl-NL" altLang="nl-NL" sz="3600" b="1" dirty="0">
              <a:solidFill>
                <a:srgbClr val="99CC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19143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5FD95733-6617-5E7D-3919-A0111DCE8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143750" y="212725"/>
            <a:ext cx="18923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hlinkClick r:id="rId5"/>
            <a:extLst>
              <a:ext uri="{FF2B5EF4-FFF2-40B4-BE49-F238E27FC236}">
                <a16:creationId xmlns:a16="http://schemas.microsoft.com/office/drawing/2014/main" id="{4E9021BE-2874-DB6B-7778-E4563F4B5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80" y="2027214"/>
            <a:ext cx="5989240" cy="3994074"/>
          </a:xfrm>
          <a:prstGeom prst="rect">
            <a:avLst/>
          </a:prstGeom>
        </p:spPr>
      </p:pic>
      <p:pic>
        <p:nvPicPr>
          <p:cNvPr id="2" name="Onlinemedia 1" title="Lansingerland Actueel - Week 8 2025">
            <a:hlinkClick r:id="" action="ppaction://media"/>
            <a:extLst>
              <a:ext uri="{FF2B5EF4-FFF2-40B4-BE49-F238E27FC236}">
                <a16:creationId xmlns:a16="http://schemas.microsoft.com/office/drawing/2014/main" id="{E7DF7334-B795-9F2E-4856-9B1A361860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46348" y="1641289"/>
            <a:ext cx="8100516" cy="456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9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0DAD9-609B-E40E-0462-D3F8AE4D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FFFFFF"/>
                </a:solidFill>
                <a:latin typeface="Calibri" pitchFamily="34" charset="0"/>
                <a:ea typeface="+mn-ea"/>
                <a:cs typeface="Arial" charset="0"/>
              </a:rPr>
              <a:t>WORKSHOPS: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93F6F4-F45A-0D5C-6E20-B891F6FEF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goede match maken</a:t>
            </a:r>
          </a:p>
          <a:p>
            <a:pPr lvl="1"/>
            <a:r>
              <a:rPr lang="nl-NL" dirty="0"/>
              <a:t>Monique Spek </a:t>
            </a:r>
          </a:p>
          <a:p>
            <a:pPr lvl="1"/>
            <a:endParaRPr lang="nl-NL" dirty="0"/>
          </a:p>
          <a:p>
            <a:r>
              <a:rPr lang="nl-NL" dirty="0"/>
              <a:t>Een inspirerende Doe Dag</a:t>
            </a:r>
          </a:p>
          <a:p>
            <a:pPr lvl="1"/>
            <a:r>
              <a:rPr lang="nl-NL" dirty="0"/>
              <a:t>Ronald Groenenberg </a:t>
            </a:r>
          </a:p>
          <a:p>
            <a:pPr marL="449263" lvl="1" indent="0">
              <a:buNone/>
            </a:pPr>
            <a:r>
              <a:rPr lang="nl-NL" dirty="0"/>
              <a:t>   (SOB Oostland) &amp;</a:t>
            </a:r>
          </a:p>
          <a:p>
            <a:pPr marL="449263" lvl="1" indent="0">
              <a:buNone/>
            </a:pPr>
            <a:r>
              <a:rPr lang="nl-NL" dirty="0"/>
              <a:t>   Richard van </a:t>
            </a:r>
            <a:r>
              <a:rPr lang="nl-NL" dirty="0" err="1"/>
              <a:t>Chaumunte</a:t>
            </a:r>
            <a:endParaRPr lang="nl-NL" dirty="0"/>
          </a:p>
          <a:p>
            <a:pPr marL="449263" lvl="1" indent="0">
              <a:buNone/>
            </a:pPr>
            <a:r>
              <a:rPr lang="nl-NL" dirty="0"/>
              <a:t>   (</a:t>
            </a:r>
            <a:r>
              <a:rPr lang="nl-NL" dirty="0" err="1"/>
              <a:t>VanderHelm</a:t>
            </a:r>
            <a:r>
              <a:rPr lang="nl-NL" dirty="0"/>
              <a:t> Bedrijven)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E8C5B2-B708-3F38-18FA-FC45CD15B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332287"/>
            <a:ext cx="3409615" cy="227378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2D1439D-3CE8-5A62-CD8A-AB35D8E36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5" y="3821017"/>
            <a:ext cx="3456384" cy="237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4164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F18CC-EA68-5C6B-9013-B729D9C6D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883D77-64E4-D5FE-D422-8CA5EFEE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FFFFFF"/>
                </a:solidFill>
                <a:latin typeface="Calibri" pitchFamily="34" charset="0"/>
                <a:ea typeface="+mn-ea"/>
                <a:cs typeface="Arial" charset="0"/>
              </a:rPr>
              <a:t>GOEDE MATCH!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C2C9F64-0A34-5874-96D9-A9125FD57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196752"/>
            <a:ext cx="7480660" cy="49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9407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Text Box 3">
            <a:extLst>
              <a:ext uri="{FF2B5EF4-FFF2-40B4-BE49-F238E27FC236}">
                <a16:creationId xmlns:a16="http://schemas.microsoft.com/office/drawing/2014/main" id="{F288A8A0-0ECA-95B3-4B04-E77C07E7C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293688"/>
            <a:ext cx="6515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2800" b="1">
                <a:solidFill>
                  <a:srgbClr val="FFFFFF"/>
                </a:solidFill>
                <a:latin typeface="Calibri" panose="020F0502020204030204" pitchFamily="34" charset="0"/>
              </a:rPr>
              <a:t>LEERLINGTRAINING JUNIOR NETWORKING</a:t>
            </a:r>
            <a:endParaRPr lang="nl-NL" altLang="nl-NL" sz="1600" b="1">
              <a:solidFill>
                <a:srgbClr val="00FF00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BFCBC1CC-8E8E-A2FD-0D82-B7525B518CAC}"/>
              </a:ext>
            </a:extLst>
          </p:cNvPr>
          <p:cNvCxnSpPr>
            <a:cxnSpLocks/>
          </p:cNvCxnSpPr>
          <p:nvPr/>
        </p:nvCxnSpPr>
        <p:spPr>
          <a:xfrm>
            <a:off x="277813" y="944563"/>
            <a:ext cx="6238403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56003" name="Afbeelding 1">
            <a:extLst>
              <a:ext uri="{FF2B5EF4-FFF2-40B4-BE49-F238E27FC236}">
                <a16:creationId xmlns:a16="http://schemas.microsoft.com/office/drawing/2014/main" id="{8E481402-B87C-0D1A-1388-BBB86081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4"/>
          <a:stretch>
            <a:fillRect/>
          </a:stretch>
        </p:blipFill>
        <p:spPr bwMode="auto">
          <a:xfrm>
            <a:off x="755650" y="3500438"/>
            <a:ext cx="3919538" cy="2289175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04" name="Afbeelding 1">
            <a:extLst>
              <a:ext uri="{FF2B5EF4-FFF2-40B4-BE49-F238E27FC236}">
                <a16:creationId xmlns:a16="http://schemas.microsoft.com/office/drawing/2014/main" id="{319C134C-EA22-CDA6-3E16-8B804559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/>
          <a:stretch>
            <a:fillRect/>
          </a:stretch>
        </p:blipFill>
        <p:spPr bwMode="auto">
          <a:xfrm>
            <a:off x="5557838" y="1330325"/>
            <a:ext cx="3170237" cy="1933575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05" name="Tijdelijke aanduiding voor dianummer 1">
            <a:extLst>
              <a:ext uri="{FF2B5EF4-FFF2-40B4-BE49-F238E27FC236}">
                <a16:creationId xmlns:a16="http://schemas.microsoft.com/office/drawing/2014/main" id="{45644A42-1260-FD0E-8C73-B805ED93C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03AE91-0F6C-7341-AEC8-291186B08C32}" type="slidenum">
              <a:rPr lang="nl-NL" altLang="nl-NL" smtClean="0">
                <a:solidFill>
                  <a:srgbClr val="BCBCBC"/>
                </a:solidFill>
              </a:rPr>
              <a:pPr/>
              <a:t>18</a:t>
            </a:fld>
            <a:endParaRPr lang="nl-NL" altLang="nl-NL">
              <a:solidFill>
                <a:srgbClr val="BCBCBC"/>
              </a:solidFill>
            </a:endParaRPr>
          </a:p>
        </p:txBody>
      </p:sp>
      <p:pic>
        <p:nvPicPr>
          <p:cNvPr id="256006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E11C7219-4253-2248-73F3-5595F7F88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143750" y="188913"/>
            <a:ext cx="18923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8" name="Afbeelding 14" descr="C:\Users\Corine\Documents\CORINE\PROJECTHUYS\On Stage\foto's\1 diversen\Abor\ll training 1.jpg">
            <a:extLst>
              <a:ext uri="{FF2B5EF4-FFF2-40B4-BE49-F238E27FC236}">
                <a16:creationId xmlns:a16="http://schemas.microsoft.com/office/drawing/2014/main" id="{63405BF1-47E6-F7F7-5A37-12685CA81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3"/>
          <a:stretch>
            <a:fillRect/>
          </a:stretch>
        </p:blipFill>
        <p:spPr bwMode="auto">
          <a:xfrm>
            <a:off x="755650" y="1330325"/>
            <a:ext cx="1689100" cy="1954213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09" name="Afbeelding 15" descr="C:\Users\Corine\Documents\CORINE\PROJECTHUYS\On Stage\foto's\1 diversen\Abor\2016-10-11-PHOTO-00000076.jpg">
            <a:extLst>
              <a:ext uri="{FF2B5EF4-FFF2-40B4-BE49-F238E27FC236}">
                <a16:creationId xmlns:a16="http://schemas.microsoft.com/office/drawing/2014/main" id="{9E57D667-C388-99FA-47F6-9AC55C784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1"/>
          <a:stretch>
            <a:fillRect/>
          </a:stretch>
        </p:blipFill>
        <p:spPr bwMode="auto">
          <a:xfrm>
            <a:off x="4859338" y="3500438"/>
            <a:ext cx="3841750" cy="2289175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10" name="Picture 2" descr="C:\Users\Corine\Documents\CORINE\PROJECTHUYS\On Stage\foto's\1 diversen\Abor\trainers.jpg">
            <a:extLst>
              <a:ext uri="{FF2B5EF4-FFF2-40B4-BE49-F238E27FC236}">
                <a16:creationId xmlns:a16="http://schemas.microsoft.com/office/drawing/2014/main" id="{9950D6C4-9358-4517-D6E0-EDEFED2D5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1323975"/>
            <a:ext cx="2614613" cy="1960563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417AE6DE-BA2D-6452-8903-894F460B060C}"/>
              </a:ext>
            </a:extLst>
          </p:cNvPr>
          <p:cNvSpPr txBox="1">
            <a:spLocks noChangeArrowheads="1"/>
          </p:cNvSpPr>
          <p:nvPr/>
        </p:nvSpPr>
        <p:spPr>
          <a:xfrm>
            <a:off x="161925" y="6046674"/>
            <a:ext cx="8982075" cy="574675"/>
          </a:xfrm>
          <a:prstGeom prst="rect">
            <a:avLst/>
          </a:prstGeom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nl-NL" sz="2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Duurzaam netwerk: </a:t>
            </a:r>
            <a:r>
              <a:rPr lang="nl-NL" altLang="nl-NL" sz="2600" b="1" dirty="0">
                <a:solidFill>
                  <a:srgbClr val="CCCC00"/>
                </a:solidFill>
                <a:latin typeface="Calibri" pitchFamily="34" charset="0"/>
                <a:cs typeface="Arial" charset="0"/>
              </a:rPr>
              <a:t>maak</a:t>
            </a:r>
            <a:r>
              <a:rPr lang="nl-NL" altLang="nl-NL" sz="2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contact – </a:t>
            </a:r>
            <a:r>
              <a:rPr lang="nl-NL" altLang="nl-NL" sz="2600" b="1" dirty="0">
                <a:solidFill>
                  <a:srgbClr val="CCCC00"/>
                </a:solidFill>
                <a:latin typeface="Calibri" pitchFamily="34" charset="0"/>
                <a:cs typeface="Arial" charset="0"/>
              </a:rPr>
              <a:t>doe</a:t>
            </a:r>
            <a:r>
              <a:rPr lang="nl-NL" altLang="nl-NL" sz="2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contact – </a:t>
            </a:r>
            <a:r>
              <a:rPr lang="nl-NL" altLang="nl-NL" sz="2600" b="1" dirty="0">
                <a:solidFill>
                  <a:srgbClr val="CCCC00"/>
                </a:solidFill>
                <a:latin typeface="Calibri" pitchFamily="34" charset="0"/>
                <a:cs typeface="Arial" charset="0"/>
              </a:rPr>
              <a:t>houd</a:t>
            </a:r>
            <a:r>
              <a:rPr lang="nl-NL" altLang="nl-NL" sz="2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contact</a:t>
            </a:r>
          </a:p>
          <a:p>
            <a:pPr eaLnBrk="1" hangingPunct="1">
              <a:spcBef>
                <a:spcPct val="0"/>
              </a:spcBef>
              <a:defRPr/>
            </a:pPr>
            <a:endParaRPr lang="nl-NL" altLang="nl-NL" sz="18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nl-NL" altLang="nl-NL" sz="20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nl-NL" altLang="nl-NL" sz="20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nl-NL" altLang="nl-NL" sz="20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nl-NL" altLang="nl-NL" sz="40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95ED9-BB43-E226-433D-E95FA7994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Text Box 3">
            <a:extLst>
              <a:ext uri="{FF2B5EF4-FFF2-40B4-BE49-F238E27FC236}">
                <a16:creationId xmlns:a16="http://schemas.microsoft.com/office/drawing/2014/main" id="{B34DBC13-3F73-3430-C965-D16EBA1FF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293688"/>
            <a:ext cx="6515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PASPOORT </a:t>
            </a:r>
            <a:endParaRPr lang="nl-NL" altLang="nl-NL" sz="1600" b="1" dirty="0">
              <a:solidFill>
                <a:srgbClr val="00FF00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E67A9F5-290B-C087-CBF7-0C6B26DC24DD}"/>
              </a:ext>
            </a:extLst>
          </p:cNvPr>
          <p:cNvCxnSpPr>
            <a:cxnSpLocks/>
          </p:cNvCxnSpPr>
          <p:nvPr/>
        </p:nvCxnSpPr>
        <p:spPr>
          <a:xfrm>
            <a:off x="277813" y="944563"/>
            <a:ext cx="1485875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6005" name="Tijdelijke aanduiding voor dianummer 1">
            <a:extLst>
              <a:ext uri="{FF2B5EF4-FFF2-40B4-BE49-F238E27FC236}">
                <a16:creationId xmlns:a16="http://schemas.microsoft.com/office/drawing/2014/main" id="{5E8B8776-F9E9-9187-5DA3-2FCC9856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03AE91-0F6C-7341-AEC8-291186B08C32}" type="slidenum">
              <a:rPr lang="nl-NL" altLang="nl-NL" smtClean="0">
                <a:solidFill>
                  <a:srgbClr val="BCBCBC"/>
                </a:solidFill>
              </a:rPr>
              <a:pPr/>
              <a:t>19</a:t>
            </a:fld>
            <a:endParaRPr lang="nl-NL" altLang="nl-NL">
              <a:solidFill>
                <a:srgbClr val="BCBCBC"/>
              </a:solidFill>
            </a:endParaRPr>
          </a:p>
        </p:txBody>
      </p:sp>
      <p:pic>
        <p:nvPicPr>
          <p:cNvPr id="256006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FDDBB85F-E5F7-746B-BABA-AECC03F6E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143750" y="188913"/>
            <a:ext cx="18923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D16E5F9E-5274-5057-2D02-38FD818EC891}"/>
              </a:ext>
            </a:extLst>
          </p:cNvPr>
          <p:cNvSpPr txBox="1">
            <a:spLocks noChangeArrowheads="1"/>
          </p:cNvSpPr>
          <p:nvPr/>
        </p:nvSpPr>
        <p:spPr>
          <a:xfrm>
            <a:off x="332871" y="1622936"/>
            <a:ext cx="2988519" cy="574675"/>
          </a:xfrm>
          <a:prstGeom prst="rect">
            <a:avLst/>
          </a:prstGeom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nl-NL" sz="2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-Top 5 bedrijven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nl-NL" sz="2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-Visitekaartjes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nl-NL" sz="2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-Matchstickers</a:t>
            </a:r>
          </a:p>
          <a:p>
            <a:pPr eaLnBrk="1" hangingPunct="1">
              <a:spcBef>
                <a:spcPct val="0"/>
              </a:spcBef>
              <a:defRPr/>
            </a:pPr>
            <a:endParaRPr lang="nl-NL" altLang="nl-NL" sz="18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nl-NL" altLang="nl-NL" sz="20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nl-NL" altLang="nl-NL" sz="20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nl-NL" altLang="nl-NL" sz="20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nl-NL" altLang="nl-NL" sz="40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9AA0D9A-3568-F9E1-85DF-D47ECA22E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1626112"/>
            <a:ext cx="5510920" cy="367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3129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Text Box 3">
            <a:extLst>
              <a:ext uri="{FF2B5EF4-FFF2-40B4-BE49-F238E27FC236}">
                <a16:creationId xmlns:a16="http://schemas.microsoft.com/office/drawing/2014/main" id="{DEBE0C8C-DA5E-C0AB-8FC2-0E5632D77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1401763"/>
            <a:ext cx="83629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4000" b="1" dirty="0">
              <a:solidFill>
                <a:srgbClr val="CCCC00"/>
              </a:solidFill>
              <a:latin typeface="Calibri" panose="020F0502020204030204" pitchFamily="34" charset="0"/>
            </a:endParaRPr>
          </a:p>
        </p:txBody>
      </p:sp>
      <p:sp>
        <p:nvSpPr>
          <p:cNvPr id="210948" name="Text Box 4">
            <a:extLst>
              <a:ext uri="{FF2B5EF4-FFF2-40B4-BE49-F238E27FC236}">
                <a16:creationId xmlns:a16="http://schemas.microsoft.com/office/drawing/2014/main" id="{7FFC7661-F710-0EBE-EE86-9A19ACC25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6022975"/>
            <a:ext cx="864076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nl-NL" altLang="nl-NL" sz="1100" b="1" dirty="0">
              <a:solidFill>
                <a:srgbClr val="FFFFFF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625935D-1204-BCAC-0C26-752A82B68704}"/>
              </a:ext>
            </a:extLst>
          </p:cNvPr>
          <p:cNvCxnSpPr>
            <a:cxnSpLocks/>
          </p:cNvCxnSpPr>
          <p:nvPr/>
        </p:nvCxnSpPr>
        <p:spPr>
          <a:xfrm>
            <a:off x="311150" y="1052513"/>
            <a:ext cx="3396754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0950" name="Text Box 3">
            <a:extLst>
              <a:ext uri="{FF2B5EF4-FFF2-40B4-BE49-F238E27FC236}">
                <a16:creationId xmlns:a16="http://schemas.microsoft.com/office/drawing/2014/main" id="{F2F41764-12CD-84C3-BF32-286C99493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5438" y="0"/>
            <a:ext cx="427196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6600" b="1" dirty="0">
                <a:solidFill>
                  <a:schemeClr val="tx2"/>
                </a:solidFill>
                <a:latin typeface="Calibri" panose="020F0502020204030204" pitchFamily="34" charset="0"/>
              </a:rPr>
              <a:t>INITIATIEF</a:t>
            </a:r>
            <a:endParaRPr lang="nl-NL" altLang="nl-NL" sz="6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10951" name="Tijdelijke aanduiding voor dianummer 1">
            <a:extLst>
              <a:ext uri="{FF2B5EF4-FFF2-40B4-BE49-F238E27FC236}">
                <a16:creationId xmlns:a16="http://schemas.microsoft.com/office/drawing/2014/main" id="{231E2786-6272-73E1-304E-A10C74E65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8EB40C2-8B30-F548-90F7-4EA5A46FE771}" type="slidenum">
              <a:rPr lang="nl-NL" altLang="nl-NL" smtClean="0">
                <a:solidFill>
                  <a:srgbClr val="BCBCBC"/>
                </a:solidFill>
              </a:rPr>
              <a:pPr/>
              <a:t>2</a:t>
            </a:fld>
            <a:endParaRPr lang="nl-NL" altLang="nl-NL">
              <a:solidFill>
                <a:srgbClr val="BCBCBC"/>
              </a:solidFill>
            </a:endParaRPr>
          </a:p>
        </p:txBody>
      </p:sp>
      <p:pic>
        <p:nvPicPr>
          <p:cNvPr id="210952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A204E243-9F75-E2A6-457D-B46FD3E60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5953125" y="0"/>
            <a:ext cx="31908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6CF6839-B438-9A7E-AFD1-B7C51FF3E8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167" b="24667"/>
          <a:stretch/>
        </p:blipFill>
        <p:spPr>
          <a:xfrm>
            <a:off x="5796136" y="2969147"/>
            <a:ext cx="2841706" cy="1652924"/>
          </a:xfrm>
          <a:prstGeom prst="rect">
            <a:avLst/>
          </a:prstGeom>
        </p:spPr>
      </p:pic>
      <p:sp>
        <p:nvSpPr>
          <p:cNvPr id="210954" name="Text Box 3">
            <a:extLst>
              <a:ext uri="{FF2B5EF4-FFF2-40B4-BE49-F238E27FC236}">
                <a16:creationId xmlns:a16="http://schemas.microsoft.com/office/drawing/2014/main" id="{450DF574-E7B1-1E6D-49C0-E2CA62916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3443063"/>
            <a:ext cx="233719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SzTx/>
              <a:buFont typeface="Wingdings 2" pitchFamily="2" charset="2"/>
              <a:buNone/>
            </a:pPr>
            <a:endParaRPr lang="nl-NL" altLang="nl-NL" sz="2800" b="1" dirty="0">
              <a:solidFill>
                <a:srgbClr val="CCCC0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25FA58-4A47-2A04-D330-04D9BC599C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0133" b="31331"/>
          <a:stretch/>
        </p:blipFill>
        <p:spPr>
          <a:xfrm>
            <a:off x="38867" y="5076133"/>
            <a:ext cx="4821165" cy="116117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EBFEA9BD-2AD5-0E2E-7E5B-1D943494CC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27" t="33355" r="5182" b="34380"/>
          <a:stretch/>
        </p:blipFill>
        <p:spPr>
          <a:xfrm>
            <a:off x="4932040" y="5076132"/>
            <a:ext cx="4104456" cy="116118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722E847-BF9B-E9D3-9BE2-DA0516D67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0543" y="1493912"/>
            <a:ext cx="5600700" cy="1143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BB07733-A079-D016-B9C8-EE31387C42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5912" y="2915377"/>
            <a:ext cx="1760464" cy="176046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22995E7-7F03-2F97-3FD5-46547B33CE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576" y="2954886"/>
            <a:ext cx="2781300" cy="16478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4">
            <a:extLst>
              <a:ext uri="{FF2B5EF4-FFF2-40B4-BE49-F238E27FC236}">
                <a16:creationId xmlns:a16="http://schemas.microsoft.com/office/drawing/2014/main" id="{CA1E7724-7994-6BA3-A7C3-4F3CABBB9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88913"/>
            <a:ext cx="6302375" cy="628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nl-NL" sz="38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MATCHPROCEDURE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nl-NL" altLang="nl-NL" sz="1500" b="1" dirty="0">
              <a:solidFill>
                <a:srgbClr val="99CC00"/>
              </a:solidFill>
              <a:latin typeface="Calibri" pitchFamily="34" charset="0"/>
              <a:cs typeface="Arial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endParaRPr lang="nl-NL" altLang="nl-NL" sz="16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Hand geven en voorstellen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Gesprek voeren, vragen stellen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Afspraak maken (of verder kijken!)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Visitekaartjes uitwisselen, in PP nieten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Neem zelf bedrijfsvisitekaartjes mee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Afspraak noteren in Paspoort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Matchsticker opplakken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Hand geven en bedanken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endParaRPr lang="nl-NL" altLang="nl-NL" sz="1200" i="1" dirty="0">
              <a:solidFill>
                <a:srgbClr val="99CC00"/>
              </a:solidFill>
              <a:cs typeface="Arial" charset="0"/>
            </a:endParaRP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80783794-5C0C-53BD-4CC5-9D35A0891D73}"/>
              </a:ext>
            </a:extLst>
          </p:cNvPr>
          <p:cNvCxnSpPr>
            <a:cxnSpLocks/>
          </p:cNvCxnSpPr>
          <p:nvPr/>
        </p:nvCxnSpPr>
        <p:spPr>
          <a:xfrm>
            <a:off x="277813" y="1052513"/>
            <a:ext cx="3862139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3955" name="Tijdelijke aanduiding voor dianummer 1">
            <a:extLst>
              <a:ext uri="{FF2B5EF4-FFF2-40B4-BE49-F238E27FC236}">
                <a16:creationId xmlns:a16="http://schemas.microsoft.com/office/drawing/2014/main" id="{7B477153-C157-EF07-027E-8688A0FF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9C367BD-301E-2E4C-824E-89370FA70017}" type="slidenum">
              <a:rPr lang="nl-NL" altLang="nl-NL" smtClean="0">
                <a:solidFill>
                  <a:srgbClr val="BCBCBC"/>
                </a:solidFill>
              </a:rPr>
              <a:pPr/>
              <a:t>20</a:t>
            </a:fld>
            <a:endParaRPr lang="nl-NL" altLang="nl-NL">
              <a:solidFill>
                <a:srgbClr val="BCBCBC"/>
              </a:solidFill>
            </a:endParaRPr>
          </a:p>
        </p:txBody>
      </p:sp>
      <p:pic>
        <p:nvPicPr>
          <p:cNvPr id="253956" name="Picture 7" descr="RH160405-12">
            <a:extLst>
              <a:ext uri="{FF2B5EF4-FFF2-40B4-BE49-F238E27FC236}">
                <a16:creationId xmlns:a16="http://schemas.microsoft.com/office/drawing/2014/main" id="{79CAACD4-5689-666E-CAAA-BF176F992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03250"/>
            <a:ext cx="2251075" cy="1657350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957" name="Afbeelding 8" descr="C:\Users\Corine\Documents\CORINE\PROJECTHUYS\On Stage\foto's\Hoogeveen\Beroepenfeest 2018\1 (1 van 1)-50.jpg">
            <a:extLst>
              <a:ext uri="{FF2B5EF4-FFF2-40B4-BE49-F238E27FC236}">
                <a16:creationId xmlns:a16="http://schemas.microsoft.com/office/drawing/2014/main" id="{519610B3-8C51-DA13-4245-B18F349A0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24834" r="19778" b="7832"/>
          <a:stretch>
            <a:fillRect/>
          </a:stretch>
        </p:blipFill>
        <p:spPr bwMode="auto">
          <a:xfrm>
            <a:off x="7197725" y="4743450"/>
            <a:ext cx="1652588" cy="1511300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958" name="Afbeelding 10" descr="C:\Users\Corine\Documents\CORINE\PROJECTHUYS\On Stage\foto's\Hoogeveen\Beroepenfeest 2018\1 (1 van 1)-97.jpg">
            <a:extLst>
              <a:ext uri="{FF2B5EF4-FFF2-40B4-BE49-F238E27FC236}">
                <a16:creationId xmlns:a16="http://schemas.microsoft.com/office/drawing/2014/main" id="{014411E5-BB00-71FC-E201-D440A98CE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905375"/>
            <a:ext cx="1754188" cy="1368425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8018BD8-8F88-893D-D3EE-1D5D7FED2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5219" y="2464607"/>
            <a:ext cx="1517600" cy="2124373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651EB-9923-7631-661B-5B4B31072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4">
            <a:extLst>
              <a:ext uri="{FF2B5EF4-FFF2-40B4-BE49-F238E27FC236}">
                <a16:creationId xmlns:a16="http://schemas.microsoft.com/office/drawing/2014/main" id="{718E4557-97F5-6D8E-2191-984207A7A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88913"/>
            <a:ext cx="7070725" cy="6286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nl-NL" sz="38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AANTREKKINGSKRACHT STAND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nl-NL" altLang="nl-NL" sz="1500" b="1" dirty="0">
              <a:solidFill>
                <a:srgbClr val="99CC00"/>
              </a:solidFill>
              <a:latin typeface="Calibri" pitchFamily="34" charset="0"/>
              <a:cs typeface="Arial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endParaRPr lang="nl-NL" altLang="nl-NL" sz="16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Zorg voor actie, interactie bij de stand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Laat de kinderen iets doen, ervaren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Verplaats je in de leerling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Aankleding van de stand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Kom in bedrijfskleding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Schakel Matchmakers in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Verdeel Doe Dag plaatsen over 3 rondes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endParaRPr lang="nl-NL" altLang="nl-NL" sz="28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defRPr/>
            </a:pPr>
            <a:endParaRPr lang="nl-NL" altLang="nl-NL" sz="1200" i="1" dirty="0">
              <a:solidFill>
                <a:srgbClr val="99CC00"/>
              </a:solidFill>
              <a:cs typeface="Arial" charset="0"/>
            </a:endParaRP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24B9C83-1741-1633-EDC8-E55E5BAB723C}"/>
              </a:ext>
            </a:extLst>
          </p:cNvPr>
          <p:cNvCxnSpPr>
            <a:cxnSpLocks/>
          </p:cNvCxnSpPr>
          <p:nvPr/>
        </p:nvCxnSpPr>
        <p:spPr>
          <a:xfrm>
            <a:off x="323528" y="1052736"/>
            <a:ext cx="6120680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3955" name="Tijdelijke aanduiding voor dianummer 1">
            <a:extLst>
              <a:ext uri="{FF2B5EF4-FFF2-40B4-BE49-F238E27FC236}">
                <a16:creationId xmlns:a16="http://schemas.microsoft.com/office/drawing/2014/main" id="{F78813F0-4519-D61B-0E47-A46CAD746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9C367BD-301E-2E4C-824E-89370FA70017}" type="slidenum">
              <a:rPr lang="nl-NL" altLang="nl-NL" smtClean="0">
                <a:solidFill>
                  <a:srgbClr val="BCBCBC"/>
                </a:solidFill>
              </a:rPr>
              <a:pPr/>
              <a:t>21</a:t>
            </a:fld>
            <a:endParaRPr lang="nl-NL" altLang="nl-NL">
              <a:solidFill>
                <a:srgbClr val="BCBCBC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A563E5F-4BF2-6014-EAD1-879E1387D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314" y="2852936"/>
            <a:ext cx="3708102" cy="247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0545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>
            <a:extLst>
              <a:ext uri="{FF2B5EF4-FFF2-40B4-BE49-F238E27FC236}">
                <a16:creationId xmlns:a16="http://schemas.microsoft.com/office/drawing/2014/main" id="{244C5E18-945E-BB39-CE6B-8E064D2D5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4638"/>
            <a:ext cx="8407400" cy="647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nl-NL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DE MATCHMAKER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nl-NL" altLang="nl-NL" sz="2000" dirty="0">
              <a:solidFill>
                <a:srgbClr val="99CC00"/>
              </a:solidFill>
              <a:latin typeface="Calibri" pitchFamily="34" charset="0"/>
              <a:cs typeface="Arial" charset="0"/>
            </a:endParaRPr>
          </a:p>
          <a:p>
            <a:pPr marL="685800" indent="-6858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Belangrijke en actieve rol</a:t>
            </a:r>
          </a:p>
          <a:p>
            <a:pPr marL="685800" indent="-6858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Overzicht bedrijven</a:t>
            </a:r>
          </a:p>
          <a:p>
            <a:pPr marL="685800" indent="-6858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Maak kennis met jouw sector</a:t>
            </a:r>
          </a:p>
          <a:p>
            <a:pPr marL="685800" indent="-6858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8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Vraag naar Top-5 in Paspoort</a:t>
            </a:r>
          </a:p>
          <a:p>
            <a:pPr lvl="1" algn="r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nl-NL" altLang="nl-NL" sz="24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*zoek naar alternatieven</a:t>
            </a:r>
          </a:p>
          <a:p>
            <a:pPr lvl="1" algn="r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nl-NL" altLang="nl-NL" sz="24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*let op aantal matchstickers</a:t>
            </a:r>
          </a:p>
          <a:p>
            <a:pPr lvl="1" algn="r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nl-NL" altLang="nl-NL" sz="24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*let op verlegen leerlingen</a:t>
            </a:r>
          </a:p>
          <a:p>
            <a:pPr lvl="1" algn="r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nl-NL" altLang="nl-NL" sz="24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*inventariseert bij bedrijven</a:t>
            </a:r>
          </a:p>
          <a:p>
            <a:pPr marL="685800" indent="-685800" eaLnBrk="1" hangingPunct="1">
              <a:lnSpc>
                <a:spcPct val="150000"/>
              </a:lnSpc>
              <a:spcBef>
                <a:spcPct val="0"/>
              </a:spcBef>
              <a:defRPr/>
            </a:pPr>
            <a:endParaRPr lang="nl-NL" altLang="nl-NL" sz="7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5E342FF1-B166-A142-16CD-CE32C132561C}"/>
              </a:ext>
            </a:extLst>
          </p:cNvPr>
          <p:cNvCxnSpPr>
            <a:cxnSpLocks/>
          </p:cNvCxnSpPr>
          <p:nvPr/>
        </p:nvCxnSpPr>
        <p:spPr>
          <a:xfrm>
            <a:off x="323850" y="1052513"/>
            <a:ext cx="3141663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4197" name="Tijdelijke aanduiding voor dianummer 1">
            <a:extLst>
              <a:ext uri="{FF2B5EF4-FFF2-40B4-BE49-F238E27FC236}">
                <a16:creationId xmlns:a16="http://schemas.microsoft.com/office/drawing/2014/main" id="{EFA0CF81-308E-411A-1D46-1D77F068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12ECA63-63EB-F44C-A576-8F4FEF367014}" type="slidenum">
              <a:rPr lang="nl-NL" altLang="nl-NL" smtClean="0">
                <a:solidFill>
                  <a:srgbClr val="BCBCBC"/>
                </a:solidFill>
              </a:rPr>
              <a:pPr/>
              <a:t>22</a:t>
            </a:fld>
            <a:endParaRPr lang="nl-NL" altLang="nl-NL">
              <a:solidFill>
                <a:srgbClr val="BCBCBC"/>
              </a:solidFill>
            </a:endParaRPr>
          </a:p>
        </p:txBody>
      </p:sp>
      <p:pic>
        <p:nvPicPr>
          <p:cNvPr id="264198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E4839783-BB02-2F60-0778-EFFFFFF4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508875" y="274638"/>
            <a:ext cx="15271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ED46965-0BF2-4A67-78CF-A280B52E5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3789051"/>
            <a:ext cx="3671244" cy="244826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>
            <a:extLst>
              <a:ext uri="{FF2B5EF4-FFF2-40B4-BE49-F238E27FC236}">
                <a16:creationId xmlns:a16="http://schemas.microsoft.com/office/drawing/2014/main" id="{BD69A790-9219-61FB-7C1E-55772C7A0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214313"/>
            <a:ext cx="8642350" cy="647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nl-NL" altLang="nl-NL" sz="40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UW DO’S &amp; DON’TS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nl-NL" altLang="nl-NL" sz="16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marL="571500" indent="-5715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nl-NL" sz="2000" dirty="0" err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Herkenbare</a:t>
            </a:r>
            <a:r>
              <a:rPr lang="en-US" altLang="nl-NL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nl-NL" sz="2000" dirty="0" err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beroepskleding</a:t>
            </a:r>
            <a:r>
              <a:rPr lang="en-US" altLang="nl-NL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of </a:t>
            </a:r>
            <a:r>
              <a:rPr lang="en-US" altLang="nl-NL" sz="2000" dirty="0" err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attributen</a:t>
            </a:r>
            <a:endParaRPr lang="nl-NL" altLang="nl-NL" sz="20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marL="571500" indent="-5715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Beroep en gesprek centraal, wees beschikbaar</a:t>
            </a:r>
          </a:p>
          <a:p>
            <a:pPr marL="571500" indent="-5715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Stel open vragen, help gesprek beginnen en beëindigen</a:t>
            </a:r>
          </a:p>
          <a:p>
            <a:pPr marL="571500" indent="-5715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Zoek sterretjes in de ogen tussen de ‘bodyguards’</a:t>
            </a:r>
          </a:p>
          <a:p>
            <a:pPr marL="571500" indent="-5715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Kijk mee, en help mee met planning Doe Dag</a:t>
            </a:r>
          </a:p>
          <a:p>
            <a:pPr marL="571500" indent="-5715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Niet teveel give aways (en geen gevaarlijke of snoep)</a:t>
            </a:r>
          </a:p>
          <a:p>
            <a:pPr marL="571500" indent="-5715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Geen grote presentatiematerialen, banners zijkant zaal</a:t>
            </a:r>
          </a:p>
          <a:p>
            <a:pPr marL="571500" indent="-571500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nl-NL" altLang="nl-NL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Een goede match is beter dan een snelle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nl-NL" altLang="nl-NL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nl-NL" altLang="nl-NL" sz="2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! Meenemen: visitekaartjes, pen, nietmachine, begrip en enthousiasme.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nl-NL" altLang="nl-NL" sz="200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03BF422-7DF4-9E40-9BED-3208A57F411F}"/>
              </a:ext>
            </a:extLst>
          </p:cNvPr>
          <p:cNvCxnSpPr>
            <a:cxnSpLocks/>
          </p:cNvCxnSpPr>
          <p:nvPr/>
        </p:nvCxnSpPr>
        <p:spPr>
          <a:xfrm>
            <a:off x="277813" y="981075"/>
            <a:ext cx="4078163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0099" name="Tijdelijke aanduiding voor dianummer 1">
            <a:extLst>
              <a:ext uri="{FF2B5EF4-FFF2-40B4-BE49-F238E27FC236}">
                <a16:creationId xmlns:a16="http://schemas.microsoft.com/office/drawing/2014/main" id="{A4C20F8F-3BA4-65D2-CC29-F7D950C7D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803475-9BA6-0345-8810-1C99D3415FC0}" type="slidenum">
              <a:rPr lang="nl-NL" altLang="nl-NL" smtClean="0">
                <a:solidFill>
                  <a:srgbClr val="BCBCBC"/>
                </a:solidFill>
              </a:rPr>
              <a:pPr/>
              <a:t>23</a:t>
            </a:fld>
            <a:endParaRPr lang="nl-NL" altLang="nl-NL">
              <a:solidFill>
                <a:srgbClr val="BCBCBC"/>
              </a:solidFill>
            </a:endParaRPr>
          </a:p>
        </p:txBody>
      </p:sp>
      <p:pic>
        <p:nvPicPr>
          <p:cNvPr id="260100" name="Picture 9" descr="62">
            <a:extLst>
              <a:ext uri="{FF2B5EF4-FFF2-40B4-BE49-F238E27FC236}">
                <a16:creationId xmlns:a16="http://schemas.microsoft.com/office/drawing/2014/main" id="{6CC28522-FE80-130E-615B-ED7EC637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t="11284" r="9380" b="3401"/>
          <a:stretch>
            <a:fillRect/>
          </a:stretch>
        </p:blipFill>
        <p:spPr bwMode="auto">
          <a:xfrm>
            <a:off x="7081203" y="3051723"/>
            <a:ext cx="1768475" cy="1366837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04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290EA7A4-3563-C266-8E9F-522FE7C29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019925" y="225425"/>
            <a:ext cx="18938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5" name="Afbeelding 11" descr="C:\Users\Corine\Documents\CORINE\PROJECTHUYS\On Stage\foto's\Hoogeveen\Beroepenfeest 2018\1 (1 van 1)-15.jpg">
            <a:extLst>
              <a:ext uri="{FF2B5EF4-FFF2-40B4-BE49-F238E27FC236}">
                <a16:creationId xmlns:a16="http://schemas.microsoft.com/office/drawing/2014/main" id="{CB3AFF94-01BC-34A4-DD1D-73A7B0C41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2666" r="4222"/>
          <a:stretch>
            <a:fillRect/>
          </a:stretch>
        </p:blipFill>
        <p:spPr bwMode="auto">
          <a:xfrm>
            <a:off x="7082631" y="1606003"/>
            <a:ext cx="1768475" cy="1258888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ED4CEE50-8230-3A3C-8B62-6A93FEADC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160338"/>
            <a:ext cx="8686800" cy="5365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nl-NL" altLang="nl-NL" b="1" kern="0" dirty="0">
                <a:solidFill>
                  <a:srgbClr val="FFFFFF"/>
                </a:solidFill>
                <a:latin typeface="Calibri" panose="020F0502020204030204" pitchFamily="34" charset="0"/>
              </a:rPr>
              <a:t>PRIJS VOOR MOOISTE VISITEKAARTJE</a:t>
            </a:r>
          </a:p>
          <a:p>
            <a:pPr eaLnBrk="1" hangingPunct="1">
              <a:buFontTx/>
              <a:buNone/>
              <a:defRPr/>
            </a:pPr>
            <a:endParaRPr lang="nl-NL" altLang="nl-NL" sz="1800" b="1" kern="0" dirty="0">
              <a:solidFill>
                <a:srgbClr val="99CC00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endParaRPr lang="nl-NL" altLang="nl-NL" sz="3600" kern="0" dirty="0">
              <a:solidFill>
                <a:srgbClr val="99CC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99BF23E-04ED-A0D5-E6A3-FB3B934E4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12875"/>
            <a:ext cx="8424614" cy="7207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altLang="nl-NL" sz="2400" kern="0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Ondernemers kunnen op het Beroepenfeest elke ronde het mooiste visitekaartje voordragen voor een prijs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altLang="nl-NL" sz="2400" kern="0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Eerste loopbaancompetentie: Wie ben ik?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nl-NL" altLang="nl-NL" sz="2400" kern="0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Leerling ontwerpt zelf het visitekaartje op school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nl-NL" altLang="nl-NL" sz="2400" kern="0" dirty="0">
              <a:solidFill>
                <a:prstClr val="white"/>
              </a:solidFill>
              <a:latin typeface="Calibri" panose="020F0502020204030204" pitchFamily="34" charset="0"/>
              <a:cs typeface="Arial" charset="0"/>
            </a:endParaRPr>
          </a:p>
          <a:p>
            <a:pPr marL="0" indent="0" algn="r" eaLnBrk="1" hangingPunct="1">
              <a:buNone/>
              <a:defRPr/>
            </a:pPr>
            <a:r>
              <a:rPr lang="nl-NL" altLang="nl-NL" sz="2000" kern="0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Beoordeel op: </a:t>
            </a:r>
          </a:p>
          <a:p>
            <a:pPr marL="0" indent="0" algn="r" eaLnBrk="1" hangingPunct="1">
              <a:buNone/>
              <a:defRPr/>
            </a:pPr>
            <a:r>
              <a:rPr lang="nl-NL" altLang="nl-NL" sz="2000" kern="0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*Ontworpen en niet </a:t>
            </a:r>
            <a:r>
              <a:rPr lang="nl-NL" altLang="nl-NL" sz="2000" kern="0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handgeschreven</a:t>
            </a:r>
          </a:p>
          <a:p>
            <a:pPr marL="0" indent="0" algn="r" eaLnBrk="1" hangingPunct="1">
              <a:buNone/>
              <a:defRPr/>
            </a:pPr>
            <a:r>
              <a:rPr lang="nl-NL" sz="2000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*Geprint of gedrukt</a:t>
            </a:r>
          </a:p>
          <a:p>
            <a:pPr marL="0" lvl="2" indent="0" algn="r" eaLnBrk="1" hangingPunct="1">
              <a:buNone/>
              <a:defRPr/>
            </a:pPr>
            <a:r>
              <a:rPr lang="nl-NL" sz="2000" kern="0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*Naam school, locatie en klas</a:t>
            </a:r>
          </a:p>
          <a:p>
            <a:pPr marL="0" indent="0" algn="r" eaLnBrk="1" hangingPunct="1">
              <a:buNone/>
              <a:defRPr/>
            </a:pPr>
            <a:r>
              <a:rPr lang="nl-NL" sz="2000" kern="0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*Naam, telefoon, mailadres van leerling</a:t>
            </a:r>
          </a:p>
          <a:p>
            <a:pPr marL="0" lvl="2" indent="0" algn="r" eaLnBrk="1" hangingPunct="1">
              <a:buNone/>
              <a:defRPr/>
            </a:pPr>
            <a:r>
              <a:rPr lang="nl-NL" sz="2000" kern="0" dirty="0">
                <a:solidFill>
                  <a:prstClr val="white"/>
                </a:solidFill>
                <a:latin typeface="Calibri" panose="020F0502020204030204" pitchFamily="34" charset="0"/>
                <a:cs typeface="Arial" charset="0"/>
              </a:rPr>
              <a:t>*Contactgegevens mentor voor Doe Dag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CF0B2657-8339-C822-EEEC-5DC2C5A9FF0C}"/>
              </a:ext>
            </a:extLst>
          </p:cNvPr>
          <p:cNvCxnSpPr>
            <a:cxnSpLocks/>
          </p:cNvCxnSpPr>
          <p:nvPr/>
        </p:nvCxnSpPr>
        <p:spPr>
          <a:xfrm flipV="1">
            <a:off x="323850" y="812800"/>
            <a:ext cx="6336382" cy="5404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8053" name="Tijdelijke aanduiding voor dianummer 1">
            <a:extLst>
              <a:ext uri="{FF2B5EF4-FFF2-40B4-BE49-F238E27FC236}">
                <a16:creationId xmlns:a16="http://schemas.microsoft.com/office/drawing/2014/main" id="{CF3A443C-1C0F-4490-2A08-6EB1B453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AD4B1C-D027-CA44-B840-DD3B61323AD6}" type="slidenum">
              <a:rPr lang="nl-NL" altLang="nl-NL" smtClean="0">
                <a:solidFill>
                  <a:srgbClr val="BCBCBC"/>
                </a:solidFill>
              </a:rPr>
              <a:pPr/>
              <a:t>24</a:t>
            </a:fld>
            <a:endParaRPr lang="nl-NL" altLang="nl-NL">
              <a:solidFill>
                <a:srgbClr val="BCBCBC"/>
              </a:solidFill>
            </a:endParaRPr>
          </a:p>
        </p:txBody>
      </p:sp>
      <p:pic>
        <p:nvPicPr>
          <p:cNvPr id="258057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1B067061-CC57-E844-C905-79BD5AA6B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143750" y="188913"/>
            <a:ext cx="18923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219437F-2178-A7B0-274A-9DF9A9607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374627"/>
            <a:ext cx="3989668" cy="26606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B3CFB-7FD1-6D73-C313-A9CB1AA72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765270-16C5-286E-4B09-F90CB36A2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FFFFFF"/>
                </a:solidFill>
                <a:latin typeface="Calibri" pitchFamily="34" charset="0"/>
                <a:ea typeface="+mn-ea"/>
                <a:cs typeface="Arial" charset="0"/>
              </a:rPr>
              <a:t>GOEDE MATCH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947D35-2D79-D192-D106-1361BBB25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12" indent="0">
              <a:buNone/>
            </a:pPr>
            <a:r>
              <a:rPr lang="nl-NL" dirty="0"/>
              <a:t>PROTOCOL</a:t>
            </a:r>
          </a:p>
          <a:p>
            <a:pPr marL="36512" indent="0">
              <a:buNone/>
            </a:pPr>
            <a:r>
              <a:rPr lang="nl-NL" dirty="0"/>
              <a:t>Hoe maak je een match tijdens het Beroepenfeest van Oostland On Stage?</a:t>
            </a:r>
          </a:p>
          <a:p>
            <a:pPr marL="36512" indent="0">
              <a:buNone/>
            </a:pPr>
            <a:endParaRPr lang="nl-NL" dirty="0"/>
          </a:p>
          <a:p>
            <a:pPr marL="36512" indent="0">
              <a:buNone/>
            </a:pPr>
            <a:r>
              <a:rPr lang="nl-NL" dirty="0"/>
              <a:t>ONLINE Informatiebijeenkomst via</a:t>
            </a:r>
          </a:p>
          <a:p>
            <a:pPr marL="36512" indent="0">
              <a:buNone/>
            </a:pPr>
            <a:r>
              <a:rPr lang="nl-NL" dirty="0"/>
              <a:t>TEAMS op maandag 23 februari om 11.00 uur.</a:t>
            </a:r>
          </a:p>
        </p:txBody>
      </p:sp>
    </p:spTree>
    <p:extLst>
      <p:ext uri="{BB962C8B-B14F-4D97-AF65-F5344CB8AC3E}">
        <p14:creationId xmlns:p14="http://schemas.microsoft.com/office/powerpoint/2010/main" val="36086120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16CC6-9E3B-13E7-E02B-1810F9AD5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F1703073-0F41-3CBA-9EC6-7CD130137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160338"/>
            <a:ext cx="8686800" cy="5365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nl-NL" altLang="nl-NL" b="1" kern="0" dirty="0">
                <a:solidFill>
                  <a:srgbClr val="FFFFFF"/>
                </a:solidFill>
                <a:latin typeface="Calibri" panose="020F0502020204030204" pitchFamily="34" charset="0"/>
              </a:rPr>
              <a:t>HEB JE VRAGEN?</a:t>
            </a:r>
          </a:p>
          <a:p>
            <a:pPr eaLnBrk="1" hangingPunct="1">
              <a:buFontTx/>
              <a:buNone/>
              <a:defRPr/>
            </a:pPr>
            <a:endParaRPr lang="nl-NL" altLang="nl-NL" sz="1800" b="1" kern="0" dirty="0">
              <a:solidFill>
                <a:srgbClr val="99CC00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endParaRPr lang="nl-NL" altLang="nl-NL" sz="3600" kern="0" dirty="0">
              <a:solidFill>
                <a:srgbClr val="99CC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22CCC1B6-2C3E-4B31-6C9D-8051B4BC4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12875"/>
            <a:ext cx="7416502" cy="7207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nl-NL" kern="0" dirty="0">
              <a:solidFill>
                <a:prstClr val="white"/>
              </a:solidFill>
              <a:latin typeface="Calibri" panose="020F0502020204030204" pitchFamily="34" charset="0"/>
              <a:cs typeface="Arial" charset="0"/>
            </a:endParaRP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9CAEA54-C987-FAAE-6592-6DEF71A1E8E3}"/>
              </a:ext>
            </a:extLst>
          </p:cNvPr>
          <p:cNvCxnSpPr>
            <a:cxnSpLocks/>
          </p:cNvCxnSpPr>
          <p:nvPr/>
        </p:nvCxnSpPr>
        <p:spPr>
          <a:xfrm>
            <a:off x="323850" y="812800"/>
            <a:ext cx="3141663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8053" name="Tijdelijke aanduiding voor dianummer 1">
            <a:extLst>
              <a:ext uri="{FF2B5EF4-FFF2-40B4-BE49-F238E27FC236}">
                <a16:creationId xmlns:a16="http://schemas.microsoft.com/office/drawing/2014/main" id="{92C47E08-B9A6-9509-87B1-B14119A22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AD4B1C-D027-CA44-B840-DD3B61323AD6}" type="slidenum">
              <a:rPr lang="nl-NL" altLang="nl-NL" smtClean="0">
                <a:solidFill>
                  <a:srgbClr val="BCBCBC"/>
                </a:solidFill>
              </a:rPr>
              <a:pPr/>
              <a:t>26</a:t>
            </a:fld>
            <a:endParaRPr lang="nl-NL" altLang="nl-NL">
              <a:solidFill>
                <a:srgbClr val="BCBCBC"/>
              </a:solidFill>
            </a:endParaRPr>
          </a:p>
        </p:txBody>
      </p:sp>
      <p:pic>
        <p:nvPicPr>
          <p:cNvPr id="258057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B1E78882-EA41-2124-0340-53F7E3E60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143750" y="188913"/>
            <a:ext cx="18923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298A06E-E6C7-A94D-C172-611FF41CF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5" y="1281212"/>
            <a:ext cx="7143750" cy="373196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6DFA407-3470-FFC2-F3B2-15794BC19171}"/>
              </a:ext>
            </a:extLst>
          </p:cNvPr>
          <p:cNvSpPr txBox="1"/>
          <p:nvPr/>
        </p:nvSpPr>
        <p:spPr>
          <a:xfrm>
            <a:off x="1000125" y="5290083"/>
            <a:ext cx="7143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Tx/>
              <a:buNone/>
              <a:defRPr/>
            </a:pPr>
            <a:r>
              <a:rPr lang="nl-NL" altLang="nl-NL" b="1" kern="0" dirty="0">
                <a:solidFill>
                  <a:srgbClr val="FFFFFF"/>
                </a:solidFill>
                <a:latin typeface="Calibri" panose="020F0502020204030204" pitchFamily="34" charset="0"/>
              </a:rPr>
              <a:t>MAIL NAAR: </a:t>
            </a:r>
            <a:r>
              <a:rPr lang="nl-NL" altLang="nl-NL" b="1" kern="0" dirty="0">
                <a:solidFill>
                  <a:srgbClr val="FFFFFF"/>
                </a:solidFill>
                <a:latin typeface="Calibri" panose="020F0502020204030204" pitchFamily="34" charset="0"/>
                <a:hlinkClick r:id="rId5"/>
              </a:rPr>
              <a:t>mail@oostlandonstage.nl</a:t>
            </a:r>
            <a:r>
              <a:rPr lang="nl-NL" altLang="nl-NL" b="1" kern="0" dirty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</a:p>
          <a:p>
            <a:pPr eaLnBrk="1" hangingPunct="1">
              <a:buFontTx/>
              <a:buNone/>
              <a:defRPr/>
            </a:pPr>
            <a:endParaRPr lang="nl-NL" altLang="nl-NL" sz="1800" b="1" kern="0" dirty="0">
              <a:solidFill>
                <a:srgbClr val="99CC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50666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C2424-2170-B16F-2D50-EB9E17393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7044B134-CB22-DF4B-A1C4-A8C6A7C75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160338"/>
            <a:ext cx="8686800" cy="5365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nl-NL" altLang="nl-NL" b="1" kern="0" dirty="0">
                <a:solidFill>
                  <a:srgbClr val="FFFFFF"/>
                </a:solidFill>
                <a:latin typeface="Calibri" panose="020F0502020204030204" pitchFamily="34" charset="0"/>
              </a:rPr>
              <a:t>NETWERKBORREL</a:t>
            </a:r>
          </a:p>
          <a:p>
            <a:pPr eaLnBrk="1" hangingPunct="1">
              <a:buFontTx/>
              <a:buNone/>
              <a:defRPr/>
            </a:pPr>
            <a:endParaRPr lang="nl-NL" altLang="nl-NL" sz="1800" b="1" kern="0" dirty="0">
              <a:solidFill>
                <a:srgbClr val="99CC00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endParaRPr lang="nl-NL" altLang="nl-NL" sz="3600" kern="0" dirty="0">
              <a:solidFill>
                <a:srgbClr val="99CC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397680B5-17CA-8AA1-1547-CFD36C15C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12875"/>
            <a:ext cx="7416502" cy="7207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nl-NL" kern="0" dirty="0">
              <a:solidFill>
                <a:prstClr val="white"/>
              </a:solidFill>
              <a:latin typeface="Calibri" panose="020F0502020204030204" pitchFamily="34" charset="0"/>
              <a:cs typeface="Arial" charset="0"/>
            </a:endParaRP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6CA4A070-6D1D-DC51-C7C7-5CEEAE988ADE}"/>
              </a:ext>
            </a:extLst>
          </p:cNvPr>
          <p:cNvCxnSpPr>
            <a:cxnSpLocks/>
          </p:cNvCxnSpPr>
          <p:nvPr/>
        </p:nvCxnSpPr>
        <p:spPr>
          <a:xfrm>
            <a:off x="323850" y="812800"/>
            <a:ext cx="3024014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8053" name="Tijdelijke aanduiding voor dianummer 1">
            <a:extLst>
              <a:ext uri="{FF2B5EF4-FFF2-40B4-BE49-F238E27FC236}">
                <a16:creationId xmlns:a16="http://schemas.microsoft.com/office/drawing/2014/main" id="{44F1C411-7097-D544-31D6-51B62440E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AD4B1C-D027-CA44-B840-DD3B61323AD6}" type="slidenum">
              <a:rPr lang="nl-NL" altLang="nl-NL" smtClean="0">
                <a:solidFill>
                  <a:srgbClr val="BCBCBC"/>
                </a:solidFill>
              </a:rPr>
              <a:pPr/>
              <a:t>27</a:t>
            </a:fld>
            <a:endParaRPr lang="nl-NL" altLang="nl-NL">
              <a:solidFill>
                <a:srgbClr val="BCBCBC"/>
              </a:solidFill>
            </a:endParaRPr>
          </a:p>
        </p:txBody>
      </p:sp>
      <p:pic>
        <p:nvPicPr>
          <p:cNvPr id="258057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C8AB4EFB-77C9-A8A6-B505-A73264755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143750" y="188913"/>
            <a:ext cx="18923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E103897-81D7-558C-67F8-CEC9CCAB3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1012091"/>
            <a:ext cx="8424614" cy="561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019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2D8DF-7CA6-39DF-3FF8-4D3E92600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2" descr="C:\Users\Corine\Documents\CORINE\PROJECTHUYS\On Stage\foto's\Delft\Delft On Stage Beroepenfeest 2017\IMGL001 (272)_1280x853.jpg">
            <a:extLst>
              <a:ext uri="{FF2B5EF4-FFF2-40B4-BE49-F238E27FC236}">
                <a16:creationId xmlns:a16="http://schemas.microsoft.com/office/drawing/2014/main" id="{369DD8AC-018E-19ED-E7BD-08464D211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4292600"/>
            <a:ext cx="2389187" cy="1592263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46" name="Picture 2" descr="C:\Users\Corine\Documents\CORINE\PROJECTHUYS\On Stage\foto's\Alblasserwaard\Alblasserwaard 2017\sized_1274.JPG">
            <a:extLst>
              <a:ext uri="{FF2B5EF4-FFF2-40B4-BE49-F238E27FC236}">
                <a16:creationId xmlns:a16="http://schemas.microsoft.com/office/drawing/2014/main" id="{A0EE7124-5ABE-CE23-5C97-5460C691D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4244975"/>
            <a:ext cx="2362200" cy="1639888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47" name="Text Box 3">
            <a:extLst>
              <a:ext uri="{FF2B5EF4-FFF2-40B4-BE49-F238E27FC236}">
                <a16:creationId xmlns:a16="http://schemas.microsoft.com/office/drawing/2014/main" id="{979B5351-D424-6397-6C4D-932CBE21F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1401763"/>
            <a:ext cx="83629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3600" b="1">
                <a:solidFill>
                  <a:srgbClr val="CCCC00"/>
                </a:solidFill>
                <a:latin typeface="Calibri" panose="020F0502020204030204" pitchFamily="34" charset="0"/>
              </a:rPr>
              <a:t>NAMENS DE DEELNEMENDE SCHOLEN: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4000" b="1">
              <a:solidFill>
                <a:srgbClr val="CCCC00"/>
              </a:solidFill>
              <a:latin typeface="Calibri" panose="020F0502020204030204" pitchFamily="34" charset="0"/>
            </a:endParaRPr>
          </a:p>
        </p:txBody>
      </p:sp>
      <p:sp>
        <p:nvSpPr>
          <p:cNvPr id="210948" name="Text Box 4">
            <a:extLst>
              <a:ext uri="{FF2B5EF4-FFF2-40B4-BE49-F238E27FC236}">
                <a16:creationId xmlns:a16="http://schemas.microsoft.com/office/drawing/2014/main" id="{44DD0363-35E3-2C4F-C850-962099198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6022975"/>
            <a:ext cx="864076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l-NL" altLang="nl-NL" sz="2400" b="1">
                <a:solidFill>
                  <a:srgbClr val="FFFFFF"/>
                </a:solidFill>
                <a:latin typeface="Calibri" panose="020F0502020204030204" pitchFamily="34" charset="0"/>
              </a:rPr>
              <a:t>ALLES MAG JE WORDEN. BEHALVE ONGELUKKIG. BELOOFD?</a:t>
            </a:r>
            <a:endParaRPr lang="nl-NL" altLang="nl-NL" sz="1100" b="1">
              <a:solidFill>
                <a:srgbClr val="FFFFFF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9F574CE-7163-F686-980B-A1AE2D7E6442}"/>
              </a:ext>
            </a:extLst>
          </p:cNvPr>
          <p:cNvCxnSpPr>
            <a:cxnSpLocks/>
          </p:cNvCxnSpPr>
          <p:nvPr/>
        </p:nvCxnSpPr>
        <p:spPr>
          <a:xfrm>
            <a:off x="311150" y="1052513"/>
            <a:ext cx="3141663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0950" name="Text Box 3">
            <a:extLst>
              <a:ext uri="{FF2B5EF4-FFF2-40B4-BE49-F238E27FC236}">
                <a16:creationId xmlns:a16="http://schemas.microsoft.com/office/drawing/2014/main" id="{9EFCEDE6-144F-C7C1-829F-5C485C384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5438" y="0"/>
            <a:ext cx="427196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6600" b="1" dirty="0">
                <a:solidFill>
                  <a:schemeClr val="tx2"/>
                </a:solidFill>
                <a:latin typeface="Calibri" panose="020F0502020204030204" pitchFamily="34" charset="0"/>
              </a:rPr>
              <a:t>WELKOM!</a:t>
            </a:r>
            <a:endParaRPr lang="nl-NL" altLang="nl-NL" sz="6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10951" name="Tijdelijke aanduiding voor dianummer 1">
            <a:extLst>
              <a:ext uri="{FF2B5EF4-FFF2-40B4-BE49-F238E27FC236}">
                <a16:creationId xmlns:a16="http://schemas.microsoft.com/office/drawing/2014/main" id="{489C4554-4952-A772-8AD2-7D19B8FF5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8EB40C2-8B30-F548-90F7-4EA5A46FE771}" type="slidenum">
              <a:rPr lang="nl-NL" altLang="nl-NL" smtClean="0">
                <a:solidFill>
                  <a:srgbClr val="BCBCBC"/>
                </a:solidFill>
              </a:rPr>
              <a:pPr/>
              <a:t>3</a:t>
            </a:fld>
            <a:endParaRPr lang="nl-NL" altLang="nl-NL">
              <a:solidFill>
                <a:srgbClr val="BCBCBC"/>
              </a:solidFill>
            </a:endParaRPr>
          </a:p>
        </p:txBody>
      </p:sp>
      <p:pic>
        <p:nvPicPr>
          <p:cNvPr id="210952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80D92FFA-D78C-B773-4E62-36F04C6C3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5953125" y="0"/>
            <a:ext cx="31908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3" name="Picture 2" descr="C:\Users\Corine\Documents\CORINE\PROJECTHUYS\On Stage\foto's\2017\Roermond On Stage 2017\RH170209-141.jpg">
            <a:extLst>
              <a:ext uri="{FF2B5EF4-FFF2-40B4-BE49-F238E27FC236}">
                <a16:creationId xmlns:a16="http://schemas.microsoft.com/office/drawing/2014/main" id="{D60DF7C6-F168-4D37-B126-EE95656B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4292600"/>
            <a:ext cx="2386012" cy="1592263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54" name="Text Box 3">
            <a:extLst>
              <a:ext uri="{FF2B5EF4-FFF2-40B4-BE49-F238E27FC236}">
                <a16:creationId xmlns:a16="http://schemas.microsoft.com/office/drawing/2014/main" id="{84183575-76E2-A367-85B5-27EF671DA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" y="2060575"/>
            <a:ext cx="85201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nl-NL" altLang="nl-NL" sz="2800" b="1" dirty="0">
                <a:solidFill>
                  <a:srgbClr val="CCCC00"/>
                </a:solidFill>
                <a:latin typeface="Calibri" panose="020F0502020204030204" pitchFamily="34" charset="0"/>
              </a:rPr>
              <a:t>Melanchthon Berkroden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nl-NL" altLang="nl-NL" sz="2800" b="1" dirty="0">
                <a:solidFill>
                  <a:srgbClr val="CCCC00"/>
                </a:solidFill>
                <a:latin typeface="Calibri" panose="020F0502020204030204" pitchFamily="34" charset="0"/>
              </a:rPr>
              <a:t>Melanchthon Business School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nl-NL" altLang="nl-NL" sz="2800" b="1" dirty="0">
                <a:solidFill>
                  <a:srgbClr val="CCCC00"/>
                </a:solidFill>
                <a:latin typeface="Calibri" panose="020F0502020204030204" pitchFamily="34" charset="0"/>
              </a:rPr>
              <a:t>Melanchthon De Blesewic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nl-NL" altLang="nl-NL" sz="2800" b="1" dirty="0">
                <a:solidFill>
                  <a:srgbClr val="CCCC00"/>
                </a:solidFill>
                <a:latin typeface="Calibri" panose="020F0502020204030204" pitchFamily="34" charset="0"/>
              </a:rPr>
              <a:t>Stanislas Pijnacker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nl-NL" altLang="nl-NL" sz="2800" b="1" dirty="0">
                <a:solidFill>
                  <a:srgbClr val="CCCC00"/>
                </a:solidFill>
                <a:latin typeface="Calibri" panose="020F0502020204030204" pitchFamily="34" charset="0"/>
              </a:rPr>
              <a:t>Wolfert Lansing</a:t>
            </a:r>
          </a:p>
        </p:txBody>
      </p:sp>
    </p:spTree>
    <p:extLst>
      <p:ext uri="{BB962C8B-B14F-4D97-AF65-F5344CB8AC3E}">
        <p14:creationId xmlns:p14="http://schemas.microsoft.com/office/powerpoint/2010/main" val="386191492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00FC1651-4307-1660-BAB6-EB8AE2DE8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t="24182" r="11533" b="32240"/>
          <a:stretch>
            <a:fillRect/>
          </a:stretch>
        </p:blipFill>
        <p:spPr bwMode="auto">
          <a:xfrm>
            <a:off x="1187624" y="306540"/>
            <a:ext cx="7135837" cy="213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9" name="Tijdelijke aanduiding voor dianummer 1">
            <a:extLst>
              <a:ext uri="{FF2B5EF4-FFF2-40B4-BE49-F238E27FC236}">
                <a16:creationId xmlns:a16="http://schemas.microsoft.com/office/drawing/2014/main" id="{A860F179-767B-C844-57D2-010D1D8A5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DABACEF-079B-B749-89AC-4FFF18725F47}" type="slidenum">
              <a:rPr lang="nl-NL" altLang="nl-NL" smtClean="0">
                <a:solidFill>
                  <a:srgbClr val="BCBCBC"/>
                </a:solidFill>
              </a:rPr>
              <a:pPr/>
              <a:t>4</a:t>
            </a:fld>
            <a:endParaRPr lang="nl-NL" altLang="nl-NL">
              <a:solidFill>
                <a:srgbClr val="BCBCBC"/>
              </a:solidFill>
            </a:endParaRPr>
          </a:p>
        </p:txBody>
      </p:sp>
      <p:pic>
        <p:nvPicPr>
          <p:cNvPr id="3" name="Afbeelding 2">
            <a:hlinkClick r:id="rId5"/>
            <a:extLst>
              <a:ext uri="{FF2B5EF4-FFF2-40B4-BE49-F238E27FC236}">
                <a16:creationId xmlns:a16="http://schemas.microsoft.com/office/drawing/2014/main" id="{57FDEEBB-A373-7B86-92A6-E52F3229D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664" y="2348880"/>
            <a:ext cx="6659711" cy="3665079"/>
          </a:xfrm>
          <a:prstGeom prst="rect">
            <a:avLst/>
          </a:prstGeom>
        </p:spPr>
      </p:pic>
      <p:pic>
        <p:nvPicPr>
          <p:cNvPr id="2" name="Onlinemedia 1" title="Onderwijs On Stage landelijke trailer">
            <a:hlinkClick r:id="" action="ppaction://media"/>
            <a:extLst>
              <a:ext uri="{FF2B5EF4-FFF2-40B4-BE49-F238E27FC236}">
                <a16:creationId xmlns:a16="http://schemas.microsoft.com/office/drawing/2014/main" id="{79A1C71C-13ED-8DB8-F844-B233539FD7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115616" y="2267305"/>
            <a:ext cx="6840759" cy="3859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>
            <a:extLst>
              <a:ext uri="{FF2B5EF4-FFF2-40B4-BE49-F238E27FC236}">
                <a16:creationId xmlns:a16="http://schemas.microsoft.com/office/drawing/2014/main" id="{8BBDEFB7-C333-471A-6741-FD0DC89EB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169863"/>
            <a:ext cx="84978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4400" b="1" dirty="0">
                <a:solidFill>
                  <a:schemeClr val="tx2"/>
                </a:solidFill>
                <a:latin typeface="Calibri" panose="020F0502020204030204" pitchFamily="34" charset="0"/>
              </a:rPr>
              <a:t>DEZE BIJEENKOMST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304F1FEB-2906-4D5C-85F8-78D134D24A39}"/>
              </a:ext>
            </a:extLst>
          </p:cNvPr>
          <p:cNvCxnSpPr>
            <a:cxnSpLocks/>
          </p:cNvCxnSpPr>
          <p:nvPr/>
        </p:nvCxnSpPr>
        <p:spPr>
          <a:xfrm>
            <a:off x="395536" y="1052736"/>
            <a:ext cx="4464496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17091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DED1693A-2AC9-0C7F-D6B5-944A5E47F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6577013" y="169863"/>
            <a:ext cx="22367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5" name="Rectangle 2">
            <a:extLst>
              <a:ext uri="{FF2B5EF4-FFF2-40B4-BE49-F238E27FC236}">
                <a16:creationId xmlns:a16="http://schemas.microsoft.com/office/drawing/2014/main" id="{1615F108-E8FB-1E3A-EA33-21D8E45D5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95" y="1160462"/>
            <a:ext cx="8497887" cy="5762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571500" indent="-5715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nl-NL" altLang="nl-NL" sz="3200" b="1" dirty="0">
                <a:solidFill>
                  <a:schemeClr val="tx2"/>
                </a:solidFill>
                <a:latin typeface="Calibri" pitchFamily="34" charset="0"/>
              </a:rPr>
              <a:t>Algemene informatie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nl-NL" altLang="nl-NL" sz="3200" b="1" dirty="0">
                <a:solidFill>
                  <a:schemeClr val="tx2"/>
                </a:solidFill>
                <a:latin typeface="Calibri" pitchFamily="34" charset="0"/>
              </a:rPr>
              <a:t>Waarom</a:t>
            </a:r>
            <a:r>
              <a:rPr lang="nl-NL" altLang="nl-NL" sz="3200" dirty="0">
                <a:solidFill>
                  <a:srgbClr val="CCCC00"/>
                </a:solidFill>
                <a:latin typeface="Calibri" pitchFamily="34" charset="0"/>
              </a:rPr>
              <a:t> VMBO On Stage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nl-NL" altLang="nl-NL" sz="3200" b="1" dirty="0">
                <a:solidFill>
                  <a:schemeClr val="tx2"/>
                </a:solidFill>
                <a:latin typeface="Calibri" pitchFamily="34" charset="0"/>
              </a:rPr>
              <a:t>Hoe</a:t>
            </a:r>
            <a:r>
              <a:rPr lang="nl-NL" altLang="nl-NL" sz="3200" dirty="0">
                <a:solidFill>
                  <a:srgbClr val="CCCC00"/>
                </a:solidFill>
                <a:latin typeface="Calibri" pitchFamily="34" charset="0"/>
              </a:rPr>
              <a:t> gaat VMBO On Stage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nl-NL" altLang="nl-NL" sz="3200" b="1" dirty="0">
                <a:solidFill>
                  <a:schemeClr val="tx2"/>
                </a:solidFill>
                <a:latin typeface="Calibri" pitchFamily="34" charset="0"/>
              </a:rPr>
              <a:t>Workshop;</a:t>
            </a:r>
          </a:p>
          <a:p>
            <a:pPr lvl="1" eaLnBrk="1" hangingPunct="1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nl-NL" altLang="nl-NL" sz="3200" b="1" dirty="0">
                <a:solidFill>
                  <a:schemeClr val="tx2"/>
                </a:solidFill>
                <a:latin typeface="Calibri" pitchFamily="34" charset="0"/>
              </a:rPr>
              <a:t>Een goede match maken</a:t>
            </a:r>
          </a:p>
          <a:p>
            <a:pPr lvl="1" eaLnBrk="1" hangingPunct="1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nl-NL" altLang="nl-NL" sz="3200" b="1" dirty="0">
                <a:solidFill>
                  <a:schemeClr val="tx2"/>
                </a:solidFill>
                <a:latin typeface="Calibri" pitchFamily="34" charset="0"/>
              </a:rPr>
              <a:t>Een inspirerende Doe Dag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nl-NL" altLang="nl-NL" sz="3200" b="1" dirty="0">
                <a:solidFill>
                  <a:schemeClr val="tx2"/>
                </a:solidFill>
                <a:latin typeface="Calibri" pitchFamily="34" charset="0"/>
              </a:rPr>
              <a:t>Netwerkborrel</a:t>
            </a:r>
            <a:endParaRPr lang="nl-NL" altLang="nl-NL" sz="3200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lnSpc>
                <a:spcPct val="150000"/>
              </a:lnSpc>
              <a:buFont typeface="Arial" charset="0"/>
              <a:buChar char="•"/>
              <a:defRPr/>
            </a:pPr>
            <a:endParaRPr lang="nl-NL" altLang="nl-NL" sz="40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17093" name="Tijdelijke aanduiding voor dianummer 1">
            <a:extLst>
              <a:ext uri="{FF2B5EF4-FFF2-40B4-BE49-F238E27FC236}">
                <a16:creationId xmlns:a16="http://schemas.microsoft.com/office/drawing/2014/main" id="{1D5978FD-2266-D2D9-229F-245E75442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94FD742-8764-574D-BB95-9ED08DAD6BDB}" type="slidenum">
              <a:rPr lang="nl-NL" altLang="nl-NL" smtClean="0">
                <a:solidFill>
                  <a:srgbClr val="BCBCBC"/>
                </a:solidFill>
              </a:rPr>
              <a:pPr/>
              <a:t>5</a:t>
            </a:fld>
            <a:endParaRPr lang="nl-NL" altLang="nl-NL">
              <a:solidFill>
                <a:srgbClr val="BCBCBC"/>
              </a:solidFill>
            </a:endParaRPr>
          </a:p>
        </p:txBody>
      </p:sp>
      <p:pic>
        <p:nvPicPr>
          <p:cNvPr id="217094" name="Afbeelding 20">
            <a:extLst>
              <a:ext uri="{FF2B5EF4-FFF2-40B4-BE49-F238E27FC236}">
                <a16:creationId xmlns:a16="http://schemas.microsoft.com/office/drawing/2014/main" id="{4CFC2A16-D343-3A0C-B3A7-B78B527FB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7" t="26228" r="41348" b="14838"/>
          <a:stretch>
            <a:fillRect/>
          </a:stretch>
        </p:blipFill>
        <p:spPr bwMode="auto">
          <a:xfrm>
            <a:off x="5651500" y="2205038"/>
            <a:ext cx="3306763" cy="3492500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95" name="Text Box 4">
            <a:extLst>
              <a:ext uri="{FF2B5EF4-FFF2-40B4-BE49-F238E27FC236}">
                <a16:creationId xmlns:a16="http://schemas.microsoft.com/office/drawing/2014/main" id="{DD47ED7F-6125-18F3-5D95-319C06647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6237288"/>
            <a:ext cx="36718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dirty="0">
                <a:solidFill>
                  <a:schemeClr val="tx2"/>
                </a:solidFill>
                <a:latin typeface="Calibri" panose="020F0502020204030204" pitchFamily="34" charset="0"/>
                <a:hlinkClick r:id="rId5"/>
              </a:rPr>
              <a:t>www.onderwijsonstage.nl</a:t>
            </a:r>
            <a:endParaRPr lang="nl-NL" altLang="nl-NL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1200" b="1" dirty="0">
              <a:solidFill>
                <a:srgbClr val="CCCC0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Text Box 4">
            <a:extLst>
              <a:ext uri="{FF2B5EF4-FFF2-40B4-BE49-F238E27FC236}">
                <a16:creationId xmlns:a16="http://schemas.microsoft.com/office/drawing/2014/main" id="{1733AF1D-DC82-C74A-8870-59C3D3AFE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168275"/>
            <a:ext cx="69469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nl-NL" altLang="nl-NL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VAN RODE LAP NAAR RODE LOPER</a:t>
            </a:r>
            <a:endParaRPr lang="nl-NL" altLang="nl-NL" sz="3600" b="1" dirty="0">
              <a:solidFill>
                <a:srgbClr val="99CC00"/>
              </a:solidFill>
              <a:latin typeface="Calibri" panose="020F0502020204030204" pitchFamily="34" charset="0"/>
            </a:endParaRPr>
          </a:p>
          <a:p>
            <a:pPr marL="0" lvl="2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3600" b="1" dirty="0">
              <a:solidFill>
                <a:srgbClr val="99CC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1200" b="1" dirty="0">
              <a:solidFill>
                <a:srgbClr val="FFFFFF"/>
              </a:solidFill>
            </a:endParaRPr>
          </a:p>
        </p:txBody>
      </p:sp>
      <p:pic>
        <p:nvPicPr>
          <p:cNvPr id="93189" name="Afbeelding 8">
            <a:extLst>
              <a:ext uri="{FF2B5EF4-FFF2-40B4-BE49-F238E27FC236}">
                <a16:creationId xmlns:a16="http://schemas.microsoft.com/office/drawing/2014/main" id="{BDF46198-1612-5049-9508-3271D4AE7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/>
          <a:stretch>
            <a:fillRect/>
          </a:stretch>
        </p:blipFill>
        <p:spPr bwMode="auto">
          <a:xfrm>
            <a:off x="3289300" y="4437063"/>
            <a:ext cx="2524125" cy="1982787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Afbeelding 13">
            <a:extLst>
              <a:ext uri="{FF2B5EF4-FFF2-40B4-BE49-F238E27FC236}">
                <a16:creationId xmlns:a16="http://schemas.microsoft.com/office/drawing/2014/main" id="{7AF039E9-2DDF-7648-B7AC-A5081869C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2888" r="4359"/>
          <a:stretch>
            <a:fillRect/>
          </a:stretch>
        </p:blipFill>
        <p:spPr bwMode="auto">
          <a:xfrm>
            <a:off x="6027738" y="4437063"/>
            <a:ext cx="2809875" cy="1982787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B84D4139-F14C-544B-AD68-41002105AED0}"/>
              </a:ext>
            </a:extLst>
          </p:cNvPr>
          <p:cNvCxnSpPr>
            <a:cxnSpLocks/>
          </p:cNvCxnSpPr>
          <p:nvPr/>
        </p:nvCxnSpPr>
        <p:spPr>
          <a:xfrm>
            <a:off x="250031" y="812800"/>
            <a:ext cx="6554217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3192" name="Tijdelijke aanduiding voor dianummer 1">
            <a:extLst>
              <a:ext uri="{FF2B5EF4-FFF2-40B4-BE49-F238E27FC236}">
                <a16:creationId xmlns:a16="http://schemas.microsoft.com/office/drawing/2014/main" id="{077D061F-32F5-C849-B3D0-EA698372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03D4FF-C6A3-D549-B0F7-884D73F0787F}" type="slidenum">
              <a:rPr lang="nl-NL" altLang="nl-NL">
                <a:solidFill>
                  <a:srgbClr val="9B9A98"/>
                </a:solidFill>
              </a:rPr>
              <a:pPr/>
              <a:t>6</a:t>
            </a:fld>
            <a:endParaRPr lang="nl-NL" altLang="nl-NL">
              <a:solidFill>
                <a:srgbClr val="9B9A98"/>
              </a:solidFill>
            </a:endParaRPr>
          </a:p>
        </p:txBody>
      </p:sp>
      <p:pic>
        <p:nvPicPr>
          <p:cNvPr id="93193" name="Afbeelding 10">
            <a:extLst>
              <a:ext uri="{FF2B5EF4-FFF2-40B4-BE49-F238E27FC236}">
                <a16:creationId xmlns:a16="http://schemas.microsoft.com/office/drawing/2014/main" id="{00233040-2378-D74F-875F-FD1F6D0D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1532799"/>
            <a:ext cx="2444750" cy="1982788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4" name="Picture 4">
            <a:extLst>
              <a:ext uri="{FF2B5EF4-FFF2-40B4-BE49-F238E27FC236}">
                <a16:creationId xmlns:a16="http://schemas.microsoft.com/office/drawing/2014/main" id="{021F9929-98C0-8E44-98E1-D40CB2456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143750" y="188913"/>
            <a:ext cx="18923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5" name="Text Box 4">
            <a:extLst>
              <a:ext uri="{FF2B5EF4-FFF2-40B4-BE49-F238E27FC236}">
                <a16:creationId xmlns:a16="http://schemas.microsoft.com/office/drawing/2014/main" id="{116C69E5-A2C8-3249-956B-72168B47D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34" y="3663156"/>
            <a:ext cx="881995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2800" b="1" dirty="0">
                <a:solidFill>
                  <a:srgbClr val="CCCC00"/>
                </a:solidFill>
                <a:latin typeface="Calibri" panose="020F0502020204030204" pitchFamily="34" charset="0"/>
              </a:rPr>
              <a:t>1</a:t>
            </a:r>
            <a:r>
              <a:rPr lang="nl-NL" altLang="nl-NL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 VMBO DOET ERTOE  </a:t>
            </a:r>
            <a:r>
              <a:rPr lang="nl-NL" altLang="nl-NL" sz="2800" b="1" dirty="0">
                <a:solidFill>
                  <a:srgbClr val="CCCC00"/>
                </a:solidFill>
                <a:latin typeface="Calibri" panose="020F0502020204030204" pitchFamily="34" charset="0"/>
              </a:rPr>
              <a:t>2</a:t>
            </a:r>
            <a:r>
              <a:rPr lang="nl-NL" altLang="nl-NL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 TOEKOMSTDROMEN  </a:t>
            </a:r>
            <a:r>
              <a:rPr lang="nl-NL" altLang="nl-NL" sz="2800" b="1" dirty="0">
                <a:solidFill>
                  <a:srgbClr val="CCCC00"/>
                </a:solidFill>
                <a:latin typeface="Calibri" panose="020F0502020204030204" pitchFamily="34" charset="0"/>
              </a:rPr>
              <a:t>3</a:t>
            </a:r>
            <a:r>
              <a:rPr lang="nl-NL" altLang="nl-NL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 NETWERK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1200" b="1" dirty="0">
              <a:solidFill>
                <a:srgbClr val="CCCC00"/>
              </a:solidFill>
            </a:endParaRPr>
          </a:p>
        </p:txBody>
      </p:sp>
      <p:pic>
        <p:nvPicPr>
          <p:cNvPr id="14" name="Afbeelding 17" descr="RH170328-11">
            <a:extLst>
              <a:ext uri="{FF2B5EF4-FFF2-40B4-BE49-F238E27FC236}">
                <a16:creationId xmlns:a16="http://schemas.microsoft.com/office/drawing/2014/main" id="{3F566862-D1F4-655B-DF32-1C22F3042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" y="4437062"/>
            <a:ext cx="2508250" cy="1982788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1F4252E-071C-2EBA-3593-9E121B642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4096" y="1523342"/>
            <a:ext cx="2977157" cy="1982787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4DE83E1-2696-BDE2-F27F-3D7100FA37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602" y="1522182"/>
            <a:ext cx="2657874" cy="1993406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ADB6D640-3DF4-CBD7-2B5A-6932C05CF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" y="907387"/>
            <a:ext cx="265787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i="1" dirty="0">
                <a:solidFill>
                  <a:srgbClr val="CCCC00"/>
                </a:solidFill>
                <a:latin typeface="Calibri" panose="020F0502020204030204" pitchFamily="34" charset="0"/>
              </a:rPr>
              <a:t>Drie doelstellingen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1200" b="1" dirty="0">
              <a:solidFill>
                <a:srgbClr val="CC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96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B7D86-6DB2-12B7-3135-65E2ACB42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Text Box 4">
            <a:extLst>
              <a:ext uri="{FF2B5EF4-FFF2-40B4-BE49-F238E27FC236}">
                <a16:creationId xmlns:a16="http://schemas.microsoft.com/office/drawing/2014/main" id="{F89B242F-6AC9-7A90-60A7-4CF8BDC5E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168275"/>
            <a:ext cx="69469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nl-NL" altLang="nl-NL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Welke kansen biedt het jou?</a:t>
            </a:r>
            <a:endParaRPr lang="nl-NL" altLang="nl-NL" sz="3600" b="1" dirty="0">
              <a:solidFill>
                <a:srgbClr val="99CC00"/>
              </a:solidFill>
              <a:latin typeface="Calibri" panose="020F0502020204030204" pitchFamily="34" charset="0"/>
            </a:endParaRPr>
          </a:p>
          <a:p>
            <a:pPr marL="0" lvl="2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3600" b="1" dirty="0">
              <a:solidFill>
                <a:srgbClr val="99CC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1200" b="1" dirty="0">
              <a:solidFill>
                <a:srgbClr val="FFFFFF"/>
              </a:solidFill>
            </a:endParaRP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76CBB299-1A96-45A9-CCA2-F6BABCD7E1A6}"/>
              </a:ext>
            </a:extLst>
          </p:cNvPr>
          <p:cNvCxnSpPr>
            <a:cxnSpLocks/>
          </p:cNvCxnSpPr>
          <p:nvPr/>
        </p:nvCxnSpPr>
        <p:spPr>
          <a:xfrm>
            <a:off x="323528" y="883608"/>
            <a:ext cx="5256584" cy="23779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3192" name="Tijdelijke aanduiding voor dianummer 1">
            <a:extLst>
              <a:ext uri="{FF2B5EF4-FFF2-40B4-BE49-F238E27FC236}">
                <a16:creationId xmlns:a16="http://schemas.microsoft.com/office/drawing/2014/main" id="{A561DAA4-E36F-2D1B-BAC2-E5A6C7F8E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03D4FF-C6A3-D549-B0F7-884D73F0787F}" type="slidenum">
              <a:rPr lang="nl-NL" altLang="nl-NL">
                <a:solidFill>
                  <a:srgbClr val="9B9A98"/>
                </a:solidFill>
              </a:rPr>
              <a:pPr/>
              <a:t>7</a:t>
            </a:fld>
            <a:endParaRPr lang="nl-NL" altLang="nl-NL">
              <a:solidFill>
                <a:srgbClr val="9B9A98"/>
              </a:solidFill>
            </a:endParaRPr>
          </a:p>
        </p:txBody>
      </p:sp>
      <p:pic>
        <p:nvPicPr>
          <p:cNvPr id="93194" name="Picture 4">
            <a:extLst>
              <a:ext uri="{FF2B5EF4-FFF2-40B4-BE49-F238E27FC236}">
                <a16:creationId xmlns:a16="http://schemas.microsoft.com/office/drawing/2014/main" id="{CB9280D5-09F5-1CB2-9F2B-2C2F09E2E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143750" y="188913"/>
            <a:ext cx="18923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5" name="Text Box 4">
            <a:extLst>
              <a:ext uri="{FF2B5EF4-FFF2-40B4-BE49-F238E27FC236}">
                <a16:creationId xmlns:a16="http://schemas.microsoft.com/office/drawing/2014/main" id="{8F16AEDC-AD47-801F-C7E3-95A2C66C3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" y="5795434"/>
            <a:ext cx="881995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2800" b="1" dirty="0">
                <a:solidFill>
                  <a:srgbClr val="CCCC00"/>
                </a:solidFill>
                <a:latin typeface="Calibri" panose="020F0502020204030204" pitchFamily="34" charset="0"/>
              </a:rPr>
              <a:t>1</a:t>
            </a:r>
            <a:r>
              <a:rPr lang="nl-NL" altLang="nl-NL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 Kennismaken  </a:t>
            </a:r>
            <a:r>
              <a:rPr lang="nl-NL" altLang="nl-NL" sz="2800" b="1" dirty="0">
                <a:solidFill>
                  <a:srgbClr val="CCCC00"/>
                </a:solidFill>
                <a:latin typeface="Calibri" panose="020F0502020204030204" pitchFamily="34" charset="0"/>
              </a:rPr>
              <a:t>2</a:t>
            </a:r>
            <a:r>
              <a:rPr lang="nl-NL" altLang="nl-NL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 Inspiratie  </a:t>
            </a:r>
            <a:r>
              <a:rPr lang="nl-NL" altLang="nl-NL" sz="2800" b="1" dirty="0">
                <a:solidFill>
                  <a:srgbClr val="CCCC00"/>
                </a:solidFill>
                <a:latin typeface="Calibri" panose="020F0502020204030204" pitchFamily="34" charset="0"/>
              </a:rPr>
              <a:t>3</a:t>
            </a:r>
            <a:r>
              <a:rPr lang="nl-NL" altLang="nl-NL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 Maatschappelijke bijdrage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1200" b="1" dirty="0">
              <a:solidFill>
                <a:srgbClr val="CCCC00"/>
              </a:solidFill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3C14E3B4-C6AA-41CC-696C-C9F9F13FC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" y="907387"/>
            <a:ext cx="265787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i="1" dirty="0">
              <a:solidFill>
                <a:srgbClr val="CCCC0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1200" b="1" dirty="0">
              <a:solidFill>
                <a:srgbClr val="CCCC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4783991-E361-48E4-413A-306225C02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196752"/>
            <a:ext cx="6588224" cy="449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18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4">
            <a:extLst>
              <a:ext uri="{FF2B5EF4-FFF2-40B4-BE49-F238E27FC236}">
                <a16:creationId xmlns:a16="http://schemas.microsoft.com/office/drawing/2014/main" id="{1936FA0F-5E0C-CD4B-BCA6-3E9A24BBB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74625"/>
            <a:ext cx="87852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nl-NL" altLang="nl-NL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BEROEPENFEEST &amp; DOEDAG</a:t>
            </a:r>
            <a:endParaRPr lang="nl-NL" altLang="nl-NL" sz="1600" b="1" dirty="0">
              <a:solidFill>
                <a:srgbClr val="FFFFFF"/>
              </a:solidFill>
            </a:endParaRPr>
          </a:p>
        </p:txBody>
      </p:sp>
      <p:pic>
        <p:nvPicPr>
          <p:cNvPr id="96260" name="Afbeelding 11">
            <a:extLst>
              <a:ext uri="{FF2B5EF4-FFF2-40B4-BE49-F238E27FC236}">
                <a16:creationId xmlns:a16="http://schemas.microsoft.com/office/drawing/2014/main" id="{72BE5759-09EF-EB43-A6E3-68BF9476C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5" b="15154"/>
          <a:stretch>
            <a:fillRect/>
          </a:stretch>
        </p:blipFill>
        <p:spPr bwMode="auto">
          <a:xfrm>
            <a:off x="7426932" y="4274257"/>
            <a:ext cx="1429731" cy="1227692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DE9EC8E-D183-B04D-81B4-D7C64C374E41}"/>
              </a:ext>
            </a:extLst>
          </p:cNvPr>
          <p:cNvCxnSpPr>
            <a:cxnSpLocks/>
          </p:cNvCxnSpPr>
          <p:nvPr/>
        </p:nvCxnSpPr>
        <p:spPr>
          <a:xfrm>
            <a:off x="179388" y="854075"/>
            <a:ext cx="5256708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6262" name="Tijdelijke aanduiding voor dianummer 1">
            <a:extLst>
              <a:ext uri="{FF2B5EF4-FFF2-40B4-BE49-F238E27FC236}">
                <a16:creationId xmlns:a16="http://schemas.microsoft.com/office/drawing/2014/main" id="{F01B2819-972F-6648-ADF8-81D6A04F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5B10D7-6267-454D-A77B-9B876C0BACC6}" type="slidenum">
              <a:rPr lang="nl-NL" altLang="nl-NL">
                <a:solidFill>
                  <a:srgbClr val="9B9A98"/>
                </a:solidFill>
              </a:rPr>
              <a:pPr/>
              <a:t>8</a:t>
            </a:fld>
            <a:endParaRPr lang="nl-NL" altLang="nl-NL">
              <a:solidFill>
                <a:srgbClr val="9B9A98"/>
              </a:solidFill>
            </a:endParaRPr>
          </a:p>
        </p:txBody>
      </p:sp>
      <p:pic>
        <p:nvPicPr>
          <p:cNvPr id="96263" name="Afbeelding 10">
            <a:extLst>
              <a:ext uri="{FF2B5EF4-FFF2-40B4-BE49-F238E27FC236}">
                <a16:creationId xmlns:a16="http://schemas.microsoft.com/office/drawing/2014/main" id="{DF1A7528-7C45-CD40-9F99-D2C8847E5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7" t="14658" r="56679" b="21010"/>
          <a:stretch>
            <a:fillRect/>
          </a:stretch>
        </p:blipFill>
        <p:spPr bwMode="auto">
          <a:xfrm>
            <a:off x="3890963" y="1090613"/>
            <a:ext cx="793750" cy="1377950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4" name="Afbeelding 11">
            <a:extLst>
              <a:ext uri="{FF2B5EF4-FFF2-40B4-BE49-F238E27FC236}">
                <a16:creationId xmlns:a16="http://schemas.microsoft.com/office/drawing/2014/main" id="{A715DB88-8276-DF4C-A806-C99137862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 t="1955" r="64061" b="38599"/>
          <a:stretch>
            <a:fillRect/>
          </a:stretch>
        </p:blipFill>
        <p:spPr bwMode="auto">
          <a:xfrm>
            <a:off x="3157538" y="1100138"/>
            <a:ext cx="733425" cy="1368425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5" name="Afbeelding 14">
            <a:extLst>
              <a:ext uri="{FF2B5EF4-FFF2-40B4-BE49-F238E27FC236}">
                <a16:creationId xmlns:a16="http://schemas.microsoft.com/office/drawing/2014/main" id="{627CD1BA-241B-5443-8803-1F61B83E1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2" t="7819" r="40575" b="38107"/>
          <a:stretch>
            <a:fillRect/>
          </a:stretch>
        </p:blipFill>
        <p:spPr bwMode="auto">
          <a:xfrm>
            <a:off x="323850" y="1090613"/>
            <a:ext cx="944563" cy="1385887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6" name="Afbeelding 15">
            <a:extLst>
              <a:ext uri="{FF2B5EF4-FFF2-40B4-BE49-F238E27FC236}">
                <a16:creationId xmlns:a16="http://schemas.microsoft.com/office/drawing/2014/main" id="{DFF6CE93-0250-AB47-845C-4DB13BCD4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7" t="23163" r="59714" b="47765"/>
          <a:stretch>
            <a:fillRect/>
          </a:stretch>
        </p:blipFill>
        <p:spPr bwMode="auto">
          <a:xfrm>
            <a:off x="1268413" y="1104900"/>
            <a:ext cx="917575" cy="1363663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7" name="Afbeelding 16">
            <a:extLst>
              <a:ext uri="{FF2B5EF4-FFF2-40B4-BE49-F238E27FC236}">
                <a16:creationId xmlns:a16="http://schemas.microsoft.com/office/drawing/2014/main" id="{0DE0BA31-CC54-F940-A001-1146AAEF3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7" t="9122" r="12378" b="29317"/>
          <a:stretch>
            <a:fillRect/>
          </a:stretch>
        </p:blipFill>
        <p:spPr bwMode="auto">
          <a:xfrm>
            <a:off x="4684713" y="1090613"/>
            <a:ext cx="992187" cy="1377950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8" name="Picture 4">
            <a:extLst>
              <a:ext uri="{FF2B5EF4-FFF2-40B4-BE49-F238E27FC236}">
                <a16:creationId xmlns:a16="http://schemas.microsoft.com/office/drawing/2014/main" id="{826DD971-F3BC-154B-B960-2548B6607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143750" y="188913"/>
            <a:ext cx="18923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9" name="Afbeelding 19">
            <a:extLst>
              <a:ext uri="{FF2B5EF4-FFF2-40B4-BE49-F238E27FC236}">
                <a16:creationId xmlns:a16="http://schemas.microsoft.com/office/drawing/2014/main" id="{0CE2AE14-1161-A14A-BD22-2B4B59B7E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081115"/>
            <a:ext cx="5560169" cy="3472222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0" name="Afbeelding 20">
            <a:extLst>
              <a:ext uri="{FF2B5EF4-FFF2-40B4-BE49-F238E27FC236}">
                <a16:creationId xmlns:a16="http://schemas.microsoft.com/office/drawing/2014/main" id="{008687F3-6CFF-654A-A9E9-9597FB4EB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8" t="6169" r="54443" b="39977"/>
          <a:stretch>
            <a:fillRect/>
          </a:stretch>
        </p:blipFill>
        <p:spPr bwMode="auto">
          <a:xfrm>
            <a:off x="2197100" y="1100138"/>
            <a:ext cx="960438" cy="1384300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2" name="Afbeelding 22">
            <a:extLst>
              <a:ext uri="{FF2B5EF4-FFF2-40B4-BE49-F238E27FC236}">
                <a16:creationId xmlns:a16="http://schemas.microsoft.com/office/drawing/2014/main" id="{1C0FC464-F948-8243-ADCB-7A37EDC55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7" b="43350"/>
          <a:stretch>
            <a:fillRect/>
          </a:stretch>
        </p:blipFill>
        <p:spPr bwMode="auto">
          <a:xfrm>
            <a:off x="5676900" y="1073150"/>
            <a:ext cx="817563" cy="1395413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A223D5CE-95AF-BF42-82A3-989F5061E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544" y="2539700"/>
            <a:ext cx="5856289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19100" indent="-382588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nl-NL" altLang="nl-NL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DENKEN OVER DE TOEKOMST MAG EEN FEEST ZIJN!</a:t>
            </a:r>
            <a:endParaRPr lang="nl-NL" altLang="nl-NL" sz="1050" b="1" dirty="0">
              <a:solidFill>
                <a:srgbClr val="FFFFFF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E40C867-794F-B722-EC4C-34D77065953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0954"/>
          <a:stretch/>
        </p:blipFill>
        <p:spPr>
          <a:xfrm>
            <a:off x="6382629" y="5183041"/>
            <a:ext cx="1337977" cy="1410155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C20502-8255-9B17-532C-987DE542EE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03346" y="1073150"/>
            <a:ext cx="2283718" cy="3044957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3379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itel 1">
            <a:extLst>
              <a:ext uri="{FF2B5EF4-FFF2-40B4-BE49-F238E27FC236}">
                <a16:creationId xmlns:a16="http://schemas.microsoft.com/office/drawing/2014/main" id="{C6935BD7-6413-9B2B-F197-D7D495F4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00025"/>
            <a:ext cx="4536306" cy="70643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altLang="nl-NL" sz="4400" b="1" dirty="0">
                <a:solidFill>
                  <a:schemeClr val="tx2"/>
                </a:solidFill>
                <a:latin typeface="Calibri" pitchFamily="34" charset="0"/>
                <a:ea typeface="+mn-ea"/>
                <a:cs typeface="Arial" charset="0"/>
              </a:rPr>
              <a:t>LOCATIE </a:t>
            </a:r>
            <a:r>
              <a:rPr lang="nl-NL" altLang="nl-NL" sz="2000" b="1" dirty="0">
                <a:solidFill>
                  <a:schemeClr val="tx2"/>
                </a:solidFill>
                <a:latin typeface="Calibri" pitchFamily="34" charset="0"/>
                <a:ea typeface="+mn-ea"/>
                <a:cs typeface="Arial" charset="0"/>
              </a:rPr>
              <a:t>(</a:t>
            </a:r>
            <a:r>
              <a:rPr lang="nl-NL" altLang="nl-NL" sz="2000" b="1" dirty="0">
                <a:solidFill>
                  <a:schemeClr val="tx2"/>
                </a:solidFill>
                <a:latin typeface="Calibri" pitchFamily="34" charset="0"/>
                <a:ea typeface="+mn-ea"/>
                <a:cs typeface="Arial" charset="0"/>
                <a:hlinkClick r:id="rId2"/>
              </a:rPr>
              <a:t>www.caslamens.nl</a:t>
            </a:r>
            <a:r>
              <a:rPr lang="nl-NL" altLang="nl-NL" sz="2000" b="1" dirty="0">
                <a:solidFill>
                  <a:schemeClr val="tx2"/>
                </a:solidFill>
                <a:latin typeface="Calibri" pitchFamily="34" charset="0"/>
                <a:ea typeface="+mn-ea"/>
                <a:cs typeface="Arial" charset="0"/>
              </a:rPr>
              <a:t>) </a:t>
            </a:r>
            <a:endParaRPr lang="nl-NL" altLang="nl-NL" sz="4400" b="1" dirty="0">
              <a:solidFill>
                <a:schemeClr val="tx2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78531" name="Tekstvak 2">
            <a:extLst>
              <a:ext uri="{FF2B5EF4-FFF2-40B4-BE49-F238E27FC236}">
                <a16:creationId xmlns:a16="http://schemas.microsoft.com/office/drawing/2014/main" id="{C5FA44F4-7700-3EA6-828E-8D6C7F441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14425"/>
            <a:ext cx="466566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2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2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00060"/>
              </a:buClr>
              <a:buSzPct val="90000"/>
              <a:buFont typeface="Wingdings 2" pitchFamily="2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28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28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28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28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28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28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28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28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28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28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2800" dirty="0">
                <a:solidFill>
                  <a:srgbClr val="FFFFFF"/>
                </a:solidFill>
                <a:latin typeface="Calibri" panose="020F0502020204030204" pitchFamily="34" charset="0"/>
              </a:rPr>
              <a:t>Nissan Dealer Cas Lamens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2800" dirty="0">
                <a:solidFill>
                  <a:srgbClr val="FFFFFF"/>
                </a:solidFill>
                <a:latin typeface="Calibri" panose="020F0502020204030204" pitchFamily="34" charset="0"/>
              </a:rPr>
              <a:t>2651 BN </a:t>
            </a:r>
            <a:r>
              <a:rPr lang="nl-NL" altLang="nl-NL" sz="2800" dirty="0" err="1">
                <a:solidFill>
                  <a:srgbClr val="FFFFFF"/>
                </a:solidFill>
                <a:latin typeface="Calibri" panose="020F0502020204030204" pitchFamily="34" charset="0"/>
              </a:rPr>
              <a:t>Rodenrijseweg</a:t>
            </a:r>
            <a:r>
              <a:rPr lang="nl-NL" altLang="nl-NL" sz="2800" dirty="0">
                <a:solidFill>
                  <a:srgbClr val="FFFFFF"/>
                </a:solidFill>
                <a:latin typeface="Calibri" panose="020F0502020204030204" pitchFamily="34" charset="0"/>
              </a:rPr>
              <a:t> 57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nl-NL" sz="2800" dirty="0">
                <a:solidFill>
                  <a:srgbClr val="FFFFFF"/>
                </a:solidFill>
                <a:latin typeface="Calibri" panose="020F0502020204030204" pitchFamily="34" charset="0"/>
              </a:rPr>
              <a:t>Berkel en Rodenrijs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nl-NL" sz="2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8F26B42-D045-2263-9B70-98EF447FFCCD}"/>
              </a:ext>
            </a:extLst>
          </p:cNvPr>
          <p:cNvCxnSpPr>
            <a:cxnSpLocks/>
          </p:cNvCxnSpPr>
          <p:nvPr/>
        </p:nvCxnSpPr>
        <p:spPr>
          <a:xfrm>
            <a:off x="555625" y="946150"/>
            <a:ext cx="4232399" cy="0"/>
          </a:xfrm>
          <a:prstGeom prst="line">
            <a:avLst/>
          </a:prstGeom>
          <a:ln w="28575">
            <a:solidFill>
              <a:srgbClr val="CCCC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78534" name="Picture 4" descr="C:\Users\Corine\Documents\CORINE\PROJECTHUYS\On Stage\drukwerk\Logo's\LANDELIJK\Diap\onstage-landelijk-diap.png">
            <a:extLst>
              <a:ext uri="{FF2B5EF4-FFF2-40B4-BE49-F238E27FC236}">
                <a16:creationId xmlns:a16="http://schemas.microsoft.com/office/drawing/2014/main" id="{912EEA5C-99E8-31C0-485C-FFCE8D7DA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1101" r="10861" b="29509"/>
          <a:stretch>
            <a:fillRect/>
          </a:stretch>
        </p:blipFill>
        <p:spPr bwMode="auto">
          <a:xfrm>
            <a:off x="7092950" y="115888"/>
            <a:ext cx="18923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5" name="Tijdelijke aanduiding voor dianummer 1">
            <a:extLst>
              <a:ext uri="{FF2B5EF4-FFF2-40B4-BE49-F238E27FC236}">
                <a16:creationId xmlns:a16="http://schemas.microsoft.com/office/drawing/2014/main" id="{258D6119-ED9C-0618-3C0F-CEA7D85B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BDA864C-23A0-F34E-8C15-A862406EAF42}" type="slidenum">
              <a:rPr lang="nl-NL" altLang="nl-NL" smtClean="0">
                <a:solidFill>
                  <a:srgbClr val="9B9A98"/>
                </a:solidFill>
              </a:rPr>
              <a:pPr/>
              <a:t>9</a:t>
            </a:fld>
            <a:endParaRPr lang="nl-NL" altLang="nl-NL">
              <a:solidFill>
                <a:srgbClr val="9B9A98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9B8E579-5DCE-9D79-A25C-DFB1C4F1E4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278" b="26370"/>
          <a:stretch>
            <a:fillRect/>
          </a:stretch>
        </p:blipFill>
        <p:spPr>
          <a:xfrm>
            <a:off x="107504" y="1340768"/>
            <a:ext cx="8932235" cy="395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4469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S17">
  <a:themeElements>
    <a:clrScheme name="Aangepast 1">
      <a:dk1>
        <a:srgbClr val="600060"/>
      </a:dk1>
      <a:lt1>
        <a:srgbClr val="99CC00"/>
      </a:lt1>
      <a:dk2>
        <a:srgbClr val="600060"/>
      </a:dk2>
      <a:lt2>
        <a:srgbClr val="FFFFFF"/>
      </a:lt2>
      <a:accent1>
        <a:srgbClr val="F2F2F2"/>
      </a:accent1>
      <a:accent2>
        <a:srgbClr val="D8D8D8"/>
      </a:accent2>
      <a:accent3>
        <a:srgbClr val="600060"/>
      </a:accent3>
      <a:accent4>
        <a:srgbClr val="99CC00"/>
      </a:accent4>
      <a:accent5>
        <a:srgbClr val="600060"/>
      </a:accent5>
      <a:accent6>
        <a:srgbClr val="99CC00"/>
      </a:accent6>
      <a:hlink>
        <a:srgbClr val="BFBFBF"/>
      </a:hlink>
      <a:folHlink>
        <a:srgbClr val="FFFFFF"/>
      </a:folHlink>
    </a:clrScheme>
    <a:fontScheme name="Technisch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sch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17" id="{57E64477-D707-4F72-A099-653E42082F63}" vid="{7683DA78-A176-4886-BC3B-3A42B67A57A5}"/>
    </a:ext>
  </a:extLst>
</a:theme>
</file>

<file path=ppt/theme/theme2.xml><?xml version="1.0" encoding="utf-8"?>
<a:theme xmlns:a="http://schemas.openxmlformats.org/drawingml/2006/main" name="1_OS17">
  <a:themeElements>
    <a:clrScheme name="Aangepast 1">
      <a:dk1>
        <a:srgbClr val="600060"/>
      </a:dk1>
      <a:lt1>
        <a:srgbClr val="99CC00"/>
      </a:lt1>
      <a:dk2>
        <a:srgbClr val="600060"/>
      </a:dk2>
      <a:lt2>
        <a:srgbClr val="FFFFFF"/>
      </a:lt2>
      <a:accent1>
        <a:srgbClr val="F2F2F2"/>
      </a:accent1>
      <a:accent2>
        <a:srgbClr val="D8D8D8"/>
      </a:accent2>
      <a:accent3>
        <a:srgbClr val="600060"/>
      </a:accent3>
      <a:accent4>
        <a:srgbClr val="99CC00"/>
      </a:accent4>
      <a:accent5>
        <a:srgbClr val="600060"/>
      </a:accent5>
      <a:accent6>
        <a:srgbClr val="99CC00"/>
      </a:accent6>
      <a:hlink>
        <a:srgbClr val="BFBFBF"/>
      </a:hlink>
      <a:folHlink>
        <a:srgbClr val="FFFFFF"/>
      </a:folHlink>
    </a:clrScheme>
    <a:fontScheme name="Technisch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sch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17" id="{57E64477-D707-4F72-A099-653E42082F63}" vid="{7683DA78-A176-4886-BC3B-3A42B67A57A5}"/>
    </a:ext>
  </a:extLst>
</a:theme>
</file>

<file path=ppt/theme/theme3.xml><?xml version="1.0" encoding="utf-8"?>
<a:theme xmlns:a="http://schemas.openxmlformats.org/drawingml/2006/main" name="3_Technisch">
  <a:themeElements>
    <a:clrScheme name="Aangepast 1">
      <a:dk1>
        <a:srgbClr val="600060"/>
      </a:dk1>
      <a:lt1>
        <a:srgbClr val="99CC00"/>
      </a:lt1>
      <a:dk2>
        <a:srgbClr val="600060"/>
      </a:dk2>
      <a:lt2>
        <a:srgbClr val="FFFFFF"/>
      </a:lt2>
      <a:accent1>
        <a:srgbClr val="F2F2F2"/>
      </a:accent1>
      <a:accent2>
        <a:srgbClr val="D8D8D8"/>
      </a:accent2>
      <a:accent3>
        <a:srgbClr val="600060"/>
      </a:accent3>
      <a:accent4>
        <a:srgbClr val="99CC00"/>
      </a:accent4>
      <a:accent5>
        <a:srgbClr val="600060"/>
      </a:accent5>
      <a:accent6>
        <a:srgbClr val="99CC00"/>
      </a:accent6>
      <a:hlink>
        <a:srgbClr val="BFBFBF"/>
      </a:hlink>
      <a:folHlink>
        <a:srgbClr val="FFFFFF"/>
      </a:folHlink>
    </a:clrScheme>
    <a:fontScheme name="Technisch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sch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Technisch">
  <a:themeElements>
    <a:clrScheme name="Aangepast 1">
      <a:dk1>
        <a:srgbClr val="600060"/>
      </a:dk1>
      <a:lt1>
        <a:srgbClr val="99CC00"/>
      </a:lt1>
      <a:dk2>
        <a:srgbClr val="600060"/>
      </a:dk2>
      <a:lt2>
        <a:srgbClr val="FFFFFF"/>
      </a:lt2>
      <a:accent1>
        <a:srgbClr val="F2F2F2"/>
      </a:accent1>
      <a:accent2>
        <a:srgbClr val="D8D8D8"/>
      </a:accent2>
      <a:accent3>
        <a:srgbClr val="600060"/>
      </a:accent3>
      <a:accent4>
        <a:srgbClr val="99CC00"/>
      </a:accent4>
      <a:accent5>
        <a:srgbClr val="600060"/>
      </a:accent5>
      <a:accent6>
        <a:srgbClr val="99CC00"/>
      </a:accent6>
      <a:hlink>
        <a:srgbClr val="BFBFBF"/>
      </a:hlink>
      <a:folHlink>
        <a:srgbClr val="FFFFFF"/>
      </a:folHlink>
    </a:clrScheme>
    <a:fontScheme name="Technisch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sch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S17">
  <a:themeElements>
    <a:clrScheme name="Aangepast 1">
      <a:dk1>
        <a:srgbClr val="600060"/>
      </a:dk1>
      <a:lt1>
        <a:srgbClr val="99CC00"/>
      </a:lt1>
      <a:dk2>
        <a:srgbClr val="600060"/>
      </a:dk2>
      <a:lt2>
        <a:srgbClr val="FFFFFF"/>
      </a:lt2>
      <a:accent1>
        <a:srgbClr val="F2F2F2"/>
      </a:accent1>
      <a:accent2>
        <a:srgbClr val="D8D8D8"/>
      </a:accent2>
      <a:accent3>
        <a:srgbClr val="600060"/>
      </a:accent3>
      <a:accent4>
        <a:srgbClr val="99CC00"/>
      </a:accent4>
      <a:accent5>
        <a:srgbClr val="600060"/>
      </a:accent5>
      <a:accent6>
        <a:srgbClr val="99CC00"/>
      </a:accent6>
      <a:hlink>
        <a:srgbClr val="BFBFBF"/>
      </a:hlink>
      <a:folHlink>
        <a:srgbClr val="FFFFFF"/>
      </a:folHlink>
    </a:clrScheme>
    <a:fontScheme name="Technisch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sch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17" id="{57E64477-D707-4F72-A099-653E42082F63}" vid="{7683DA78-A176-4886-BC3B-3A42B67A57A5}"/>
    </a:ext>
  </a:extLst>
</a:theme>
</file>

<file path=ppt/theme/theme6.xml><?xml version="1.0" encoding="utf-8"?>
<a:theme xmlns:a="http://schemas.openxmlformats.org/drawingml/2006/main" name="15_OS17">
  <a:themeElements>
    <a:clrScheme name="Aangepast 1">
      <a:dk1>
        <a:srgbClr val="600060"/>
      </a:dk1>
      <a:lt1>
        <a:srgbClr val="99CC00"/>
      </a:lt1>
      <a:dk2>
        <a:srgbClr val="600060"/>
      </a:dk2>
      <a:lt2>
        <a:srgbClr val="FFFFFF"/>
      </a:lt2>
      <a:accent1>
        <a:srgbClr val="F2F2F2"/>
      </a:accent1>
      <a:accent2>
        <a:srgbClr val="D8D8D8"/>
      </a:accent2>
      <a:accent3>
        <a:srgbClr val="600060"/>
      </a:accent3>
      <a:accent4>
        <a:srgbClr val="99CC00"/>
      </a:accent4>
      <a:accent5>
        <a:srgbClr val="600060"/>
      </a:accent5>
      <a:accent6>
        <a:srgbClr val="99CC00"/>
      </a:accent6>
      <a:hlink>
        <a:srgbClr val="BFBFBF"/>
      </a:hlink>
      <a:folHlink>
        <a:srgbClr val="FFFFFF"/>
      </a:folHlink>
    </a:clrScheme>
    <a:fontScheme name="Technisch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sch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17" id="{57E64477-D707-4F72-A099-653E42082F63}" vid="{7683DA78-A176-4886-BC3B-3A42B67A57A5}"/>
    </a:ext>
  </a:extLst>
</a:theme>
</file>

<file path=ppt/theme/theme7.xml><?xml version="1.0" encoding="utf-8"?>
<a:theme xmlns:a="http://schemas.openxmlformats.org/drawingml/2006/main" name="6_OS17">
  <a:themeElements>
    <a:clrScheme name="Aangepast 1">
      <a:dk1>
        <a:srgbClr val="600060"/>
      </a:dk1>
      <a:lt1>
        <a:srgbClr val="99CC00"/>
      </a:lt1>
      <a:dk2>
        <a:srgbClr val="600060"/>
      </a:dk2>
      <a:lt2>
        <a:srgbClr val="FFFFFF"/>
      </a:lt2>
      <a:accent1>
        <a:srgbClr val="F2F2F2"/>
      </a:accent1>
      <a:accent2>
        <a:srgbClr val="D8D8D8"/>
      </a:accent2>
      <a:accent3>
        <a:srgbClr val="600060"/>
      </a:accent3>
      <a:accent4>
        <a:srgbClr val="99CC00"/>
      </a:accent4>
      <a:accent5>
        <a:srgbClr val="600060"/>
      </a:accent5>
      <a:accent6>
        <a:srgbClr val="99CC00"/>
      </a:accent6>
      <a:hlink>
        <a:srgbClr val="BFBFBF"/>
      </a:hlink>
      <a:folHlink>
        <a:srgbClr val="FFFFFF"/>
      </a:folHlink>
    </a:clrScheme>
    <a:fontScheme name="Technisch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sch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17" id="{57E64477-D707-4F72-A099-653E42082F63}" vid="{7683DA78-A176-4886-BC3B-3A42B67A57A5}"/>
    </a:ext>
  </a:extLst>
</a:theme>
</file>

<file path=ppt/theme/theme8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B47B28D0CB845BDC2113065D7A1E4" ma:contentTypeVersion="12" ma:contentTypeDescription="Create a new document." ma:contentTypeScope="" ma:versionID="df5eb7537f0919cb953775c7b0eca6fc">
  <xsd:schema xmlns:xsd="http://www.w3.org/2001/XMLSchema" xmlns:xs="http://www.w3.org/2001/XMLSchema" xmlns:p="http://schemas.microsoft.com/office/2006/metadata/properties" xmlns:ns2="4f0c8552-1b8f-4686-87a8-432969445e27" xmlns:ns3="7f612647-e549-4531-9a9b-d16c953c9f58" targetNamespace="http://schemas.microsoft.com/office/2006/metadata/properties" ma:root="true" ma:fieldsID="579333c08089f4420f3437bf2c46dbce" ns2:_="" ns3:_="">
    <xsd:import namespace="4f0c8552-1b8f-4686-87a8-432969445e27"/>
    <xsd:import namespace="7f612647-e549-4531-9a9b-d16c953c9f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c8552-1b8f-4686-87a8-432969445e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3ade413-de99-4ffc-b6ae-39d3b23661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12647-e549-4531-9a9b-d16c953c9f5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8acf23a-a6e6-4773-9eec-8824c480227a}" ma:internalName="TaxCatchAll" ma:showField="CatchAllData" ma:web="7f612647-e549-4531-9a9b-d16c953c9f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f612647-e549-4531-9a9b-d16c953c9f58" xsi:nil="true"/>
    <lcf76f155ced4ddcb4097134ff3c332f xmlns="4f0c8552-1b8f-4686-87a8-432969445e2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04312C-7DCE-4C7A-A4C7-107E92AEA3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83BEC6-D3CA-4F10-B709-3500CFB311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c8552-1b8f-4686-87a8-432969445e27"/>
    <ds:schemaRef ds:uri="7f612647-e549-4531-9a9b-d16c953c9f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55B5A0-0F03-4836-A3DE-95E96B9983A7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7f612647-e549-4531-9a9b-d16c953c9f58"/>
    <ds:schemaRef ds:uri="http://schemas.microsoft.com/office/2006/metadata/properties"/>
    <ds:schemaRef ds:uri="http://schemas.microsoft.com/office/2006/documentManagement/types"/>
    <ds:schemaRef ds:uri="4f0c8552-1b8f-4686-87a8-432969445e2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708</Words>
  <Application>Microsoft Office PowerPoint</Application>
  <PresentationFormat>Diavoorstelling (4:3)</PresentationFormat>
  <Paragraphs>216</Paragraphs>
  <Slides>27</Slides>
  <Notes>21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7</vt:i4>
      </vt:variant>
      <vt:variant>
        <vt:lpstr>Diatitels</vt:lpstr>
      </vt:variant>
      <vt:variant>
        <vt:i4>27</vt:i4>
      </vt:variant>
    </vt:vector>
  </HeadingPairs>
  <TitlesOfParts>
    <vt:vector size="41" baseType="lpstr">
      <vt:lpstr>Calibri</vt:lpstr>
      <vt:lpstr>Courier New</vt:lpstr>
      <vt:lpstr>Arial</vt:lpstr>
      <vt:lpstr>Wingdings</vt:lpstr>
      <vt:lpstr>Wingdings 2</vt:lpstr>
      <vt:lpstr>ＭＳ Ｐゴシック</vt:lpstr>
      <vt:lpstr>Franklin Gothic Book</vt:lpstr>
      <vt:lpstr>OS17</vt:lpstr>
      <vt:lpstr>1_OS17</vt:lpstr>
      <vt:lpstr>3_Technisch</vt:lpstr>
      <vt:lpstr>5_Technisch</vt:lpstr>
      <vt:lpstr>7_OS17</vt:lpstr>
      <vt:lpstr>15_OS17</vt:lpstr>
      <vt:lpstr>6_OS17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LOCATIE (www.caslamens.nl)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WORKSHOPS:</vt:lpstr>
      <vt:lpstr>GOEDE MATCH!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GOEDE MATCH</vt:lpstr>
      <vt:lpstr>PowerPoint-presentatie</vt:lpstr>
      <vt:lpstr>PowerPoint-presentatie</vt:lpstr>
    </vt:vector>
  </TitlesOfParts>
  <Company>Koningin Klant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Corine Korrel</dc:creator>
  <cp:lastModifiedBy>Groenenberg, Ronald</cp:lastModifiedBy>
  <cp:revision>560</cp:revision>
  <cp:lastPrinted>2014-09-22T09:11:52Z</cp:lastPrinted>
  <dcterms:created xsi:type="dcterms:W3CDTF">2008-08-25T11:44:43Z</dcterms:created>
  <dcterms:modified xsi:type="dcterms:W3CDTF">2026-02-12T16:32:32Z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0x0101009FDB47B28D0CB845BDC2113065D7A1E4</vt:lpwstr>
  </property>
</Properties>
</file>